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57" r:id="rId4"/>
    <p:sldId id="282" r:id="rId5"/>
    <p:sldId id="278" r:id="rId6"/>
    <p:sldId id="281" r:id="rId7"/>
    <p:sldId id="269" r:id="rId8"/>
    <p:sldId id="280" r:id="rId9"/>
    <p:sldId id="270" r:id="rId10"/>
    <p:sldId id="260" r:id="rId11"/>
    <p:sldId id="273" r:id="rId12"/>
    <p:sldId id="272" r:id="rId13"/>
    <p:sldId id="286" r:id="rId14"/>
    <p:sldId id="289" r:id="rId15"/>
    <p:sldId id="287" r:id="rId16"/>
    <p:sldId id="290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5597" autoAdjust="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91150-3E34-4377-A6D6-38F2FD912C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F472099-C72B-4FCE-9893-EB19464B9917}">
      <dgm:prSet phldrT="[Text]" custT="1"/>
      <dgm:spPr/>
      <dgm:t>
        <a:bodyPr/>
        <a:lstStyle/>
        <a:p>
          <a:r>
            <a:rPr lang="en-US" sz="2800" dirty="0" smtClean="0"/>
            <a:t>The Act affects individuals and organizations</a:t>
          </a:r>
          <a:endParaRPr lang="en-ZA" sz="2800" dirty="0"/>
        </a:p>
      </dgm:t>
    </dgm:pt>
    <dgm:pt modelId="{F772BDB0-9124-44BC-B5B3-F4445524206E}" type="parTrans" cxnId="{689801C9-168B-4F2A-8470-CFF8D9FF99E8}">
      <dgm:prSet/>
      <dgm:spPr/>
      <dgm:t>
        <a:bodyPr/>
        <a:lstStyle/>
        <a:p>
          <a:endParaRPr lang="en-ZA"/>
        </a:p>
      </dgm:t>
    </dgm:pt>
    <dgm:pt modelId="{4609E11B-BB6B-4B30-ABCD-BC6D23497CD7}" type="sibTrans" cxnId="{689801C9-168B-4F2A-8470-CFF8D9FF99E8}">
      <dgm:prSet/>
      <dgm:spPr/>
      <dgm:t>
        <a:bodyPr/>
        <a:lstStyle/>
        <a:p>
          <a:endParaRPr lang="en-ZA"/>
        </a:p>
      </dgm:t>
    </dgm:pt>
    <dgm:pt modelId="{F02297E8-2635-412C-B929-197D4E93F2C0}">
      <dgm:prSet phldrT="[Text]" custT="1"/>
      <dgm:spPr/>
      <dgm:t>
        <a:bodyPr/>
        <a:lstStyle/>
        <a:p>
          <a:r>
            <a:rPr lang="en-US" sz="2800" dirty="0" smtClean="0"/>
            <a:t>Establish a knowledge base to assist in interpretation of the Act</a:t>
          </a:r>
          <a:endParaRPr lang="en-ZA" sz="2800" dirty="0"/>
        </a:p>
      </dgm:t>
    </dgm:pt>
    <dgm:pt modelId="{D57198FC-A02B-4FC0-B5C4-23FD82817DC1}" type="parTrans" cxnId="{C238025C-357D-45FF-8D11-74C0BA13B169}">
      <dgm:prSet/>
      <dgm:spPr/>
      <dgm:t>
        <a:bodyPr/>
        <a:lstStyle/>
        <a:p>
          <a:endParaRPr lang="en-ZA"/>
        </a:p>
      </dgm:t>
    </dgm:pt>
    <dgm:pt modelId="{F9ACB78C-69CF-44D9-8F61-D90A94C1EE35}" type="sibTrans" cxnId="{C238025C-357D-45FF-8D11-74C0BA13B169}">
      <dgm:prSet/>
      <dgm:spPr/>
      <dgm:t>
        <a:bodyPr/>
        <a:lstStyle/>
        <a:p>
          <a:endParaRPr lang="en-ZA"/>
        </a:p>
      </dgm:t>
    </dgm:pt>
    <dgm:pt modelId="{ED3362FA-7ACB-446D-9540-E49FA8066663}">
      <dgm:prSet phldrT="[Text]" custT="1"/>
      <dgm:spPr/>
      <dgm:t>
        <a:bodyPr/>
        <a:lstStyle/>
        <a:p>
          <a:r>
            <a:rPr lang="en-US" sz="2800" dirty="0" smtClean="0"/>
            <a:t>Establish knowledge base by building an ontology</a:t>
          </a:r>
          <a:endParaRPr lang="en-ZA" sz="2800" dirty="0"/>
        </a:p>
      </dgm:t>
    </dgm:pt>
    <dgm:pt modelId="{9A56F17E-1091-4413-BAAB-BE3B6A2E65E1}" type="parTrans" cxnId="{974BBD26-7399-48F1-9EBF-FA0043BC99EB}">
      <dgm:prSet/>
      <dgm:spPr/>
      <dgm:t>
        <a:bodyPr/>
        <a:lstStyle/>
        <a:p>
          <a:endParaRPr lang="en-ZA"/>
        </a:p>
      </dgm:t>
    </dgm:pt>
    <dgm:pt modelId="{3763E519-D96D-4C10-9320-58FE92DB8918}" type="sibTrans" cxnId="{974BBD26-7399-48F1-9EBF-FA0043BC99EB}">
      <dgm:prSet/>
      <dgm:spPr/>
      <dgm:t>
        <a:bodyPr/>
        <a:lstStyle/>
        <a:p>
          <a:endParaRPr lang="en-ZA"/>
        </a:p>
      </dgm:t>
    </dgm:pt>
    <dgm:pt modelId="{AFA8D4B1-756E-41B3-A9F0-604D62BB03D4}" type="pres">
      <dgm:prSet presAssocID="{1A791150-3E34-4377-A6D6-38F2FD912C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98E24A5-49B8-4222-B0D1-554AC66313E6}" type="pres">
      <dgm:prSet presAssocID="{4F472099-C72B-4FCE-9893-EB19464B9917}" presName="parentLin" presStyleCnt="0"/>
      <dgm:spPr/>
    </dgm:pt>
    <dgm:pt modelId="{9B3E8A80-AD0D-439B-8913-F53C9C219841}" type="pres">
      <dgm:prSet presAssocID="{4F472099-C72B-4FCE-9893-EB19464B9917}" presName="parentLeftMargin" presStyleLbl="node1" presStyleIdx="0" presStyleCnt="3"/>
      <dgm:spPr/>
      <dgm:t>
        <a:bodyPr/>
        <a:lstStyle/>
        <a:p>
          <a:endParaRPr lang="en-ZA"/>
        </a:p>
      </dgm:t>
    </dgm:pt>
    <dgm:pt modelId="{544D176B-D724-421B-B43C-0AFC0D8C29F4}" type="pres">
      <dgm:prSet presAssocID="{4F472099-C72B-4FCE-9893-EB19464B9917}" presName="parentText" presStyleLbl="node1" presStyleIdx="0" presStyleCnt="3" custScaleY="283519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61230A-9F76-4CFD-BD11-8E3CFF57E53C}" type="pres">
      <dgm:prSet presAssocID="{4F472099-C72B-4FCE-9893-EB19464B9917}" presName="negativeSpace" presStyleCnt="0"/>
      <dgm:spPr/>
    </dgm:pt>
    <dgm:pt modelId="{6E766FD1-3392-4287-B732-E2BE49EF740C}" type="pres">
      <dgm:prSet presAssocID="{4F472099-C72B-4FCE-9893-EB19464B99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B0E7B8-CA46-4329-AF50-3DC918C3E897}" type="pres">
      <dgm:prSet presAssocID="{4609E11B-BB6B-4B30-ABCD-BC6D23497CD7}" presName="spaceBetweenRectangles" presStyleCnt="0"/>
      <dgm:spPr/>
    </dgm:pt>
    <dgm:pt modelId="{1F632868-89F9-404A-9BCF-396CD19F6B72}" type="pres">
      <dgm:prSet presAssocID="{F02297E8-2635-412C-B929-197D4E93F2C0}" presName="parentLin" presStyleCnt="0"/>
      <dgm:spPr/>
    </dgm:pt>
    <dgm:pt modelId="{3B47010F-A3EC-4B32-AB63-A78FEC6621CC}" type="pres">
      <dgm:prSet presAssocID="{F02297E8-2635-412C-B929-197D4E93F2C0}" presName="parentLeftMargin" presStyleLbl="node1" presStyleIdx="0" presStyleCnt="3"/>
      <dgm:spPr/>
      <dgm:t>
        <a:bodyPr/>
        <a:lstStyle/>
        <a:p>
          <a:endParaRPr lang="en-ZA"/>
        </a:p>
      </dgm:t>
    </dgm:pt>
    <dgm:pt modelId="{25D4410C-9948-477F-8D1A-4C0F7459D959}" type="pres">
      <dgm:prSet presAssocID="{F02297E8-2635-412C-B929-197D4E93F2C0}" presName="parentText" presStyleLbl="node1" presStyleIdx="1" presStyleCnt="3" custScaleY="285788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05A06B9-AB90-4412-981C-7ABEF6DF1034}" type="pres">
      <dgm:prSet presAssocID="{F02297E8-2635-412C-B929-197D4E93F2C0}" presName="negativeSpace" presStyleCnt="0"/>
      <dgm:spPr/>
    </dgm:pt>
    <dgm:pt modelId="{9CA79DE9-CCFA-42CA-A24C-AD3132486F5B}" type="pres">
      <dgm:prSet presAssocID="{F02297E8-2635-412C-B929-197D4E93F2C0}" presName="childText" presStyleLbl="conFgAcc1" presStyleIdx="1" presStyleCnt="3">
        <dgm:presLayoutVars>
          <dgm:bulletEnabled val="1"/>
        </dgm:presLayoutVars>
      </dgm:prSet>
      <dgm:spPr/>
    </dgm:pt>
    <dgm:pt modelId="{08AD1BFA-6C38-4CB8-99D6-FC6825642C2E}" type="pres">
      <dgm:prSet presAssocID="{F9ACB78C-69CF-44D9-8F61-D90A94C1EE35}" presName="spaceBetweenRectangles" presStyleCnt="0"/>
      <dgm:spPr/>
    </dgm:pt>
    <dgm:pt modelId="{A232517F-0FA1-4DE7-8601-6E80A47B5DCD}" type="pres">
      <dgm:prSet presAssocID="{ED3362FA-7ACB-446D-9540-E49FA8066663}" presName="parentLin" presStyleCnt="0"/>
      <dgm:spPr/>
    </dgm:pt>
    <dgm:pt modelId="{4EA56527-0AE6-4D67-B8FE-72DB1E1E9A9E}" type="pres">
      <dgm:prSet presAssocID="{ED3362FA-7ACB-446D-9540-E49FA8066663}" presName="parentLeftMargin" presStyleLbl="node1" presStyleIdx="1" presStyleCnt="3"/>
      <dgm:spPr/>
      <dgm:t>
        <a:bodyPr/>
        <a:lstStyle/>
        <a:p>
          <a:endParaRPr lang="en-ZA"/>
        </a:p>
      </dgm:t>
    </dgm:pt>
    <dgm:pt modelId="{5B6B29EA-3699-49BC-AB15-ECE5E62CDA63}" type="pres">
      <dgm:prSet presAssocID="{ED3362FA-7ACB-446D-9540-E49FA8066663}" presName="parentText" presStyleLbl="node1" presStyleIdx="2" presStyleCnt="3" custScaleY="29486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D20BCD2-F4CE-4E00-BAA6-AAB3F65F0AA5}" type="pres">
      <dgm:prSet presAssocID="{ED3362FA-7ACB-446D-9540-E49FA8066663}" presName="negativeSpace" presStyleCnt="0"/>
      <dgm:spPr/>
    </dgm:pt>
    <dgm:pt modelId="{6D15BF2C-A122-4A8D-A176-E61AD8DD5566}" type="pres">
      <dgm:prSet presAssocID="{ED3362FA-7ACB-446D-9540-E49FA80666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40EABD-855F-4783-B43B-08F986A3B375}" type="presOf" srcId="{ED3362FA-7ACB-446D-9540-E49FA8066663}" destId="{5B6B29EA-3699-49BC-AB15-ECE5E62CDA63}" srcOrd="1" destOrd="0" presId="urn:microsoft.com/office/officeart/2005/8/layout/list1"/>
    <dgm:cxn modelId="{C681C141-C154-436E-89F7-5DB78AAC685A}" type="presOf" srcId="{ED3362FA-7ACB-446D-9540-E49FA8066663}" destId="{4EA56527-0AE6-4D67-B8FE-72DB1E1E9A9E}" srcOrd="0" destOrd="0" presId="urn:microsoft.com/office/officeart/2005/8/layout/list1"/>
    <dgm:cxn modelId="{974BBD26-7399-48F1-9EBF-FA0043BC99EB}" srcId="{1A791150-3E34-4377-A6D6-38F2FD912C1F}" destId="{ED3362FA-7ACB-446D-9540-E49FA8066663}" srcOrd="2" destOrd="0" parTransId="{9A56F17E-1091-4413-BAAB-BE3B6A2E65E1}" sibTransId="{3763E519-D96D-4C10-9320-58FE92DB8918}"/>
    <dgm:cxn modelId="{689801C9-168B-4F2A-8470-CFF8D9FF99E8}" srcId="{1A791150-3E34-4377-A6D6-38F2FD912C1F}" destId="{4F472099-C72B-4FCE-9893-EB19464B9917}" srcOrd="0" destOrd="0" parTransId="{F772BDB0-9124-44BC-B5B3-F4445524206E}" sibTransId="{4609E11B-BB6B-4B30-ABCD-BC6D23497CD7}"/>
    <dgm:cxn modelId="{C238025C-357D-45FF-8D11-74C0BA13B169}" srcId="{1A791150-3E34-4377-A6D6-38F2FD912C1F}" destId="{F02297E8-2635-412C-B929-197D4E93F2C0}" srcOrd="1" destOrd="0" parTransId="{D57198FC-A02B-4FC0-B5C4-23FD82817DC1}" sibTransId="{F9ACB78C-69CF-44D9-8F61-D90A94C1EE35}"/>
    <dgm:cxn modelId="{CC6B01AB-56A8-4943-B6B0-B8CEE2DAC32B}" type="presOf" srcId="{F02297E8-2635-412C-B929-197D4E93F2C0}" destId="{25D4410C-9948-477F-8D1A-4C0F7459D959}" srcOrd="1" destOrd="0" presId="urn:microsoft.com/office/officeart/2005/8/layout/list1"/>
    <dgm:cxn modelId="{23EBADE6-0A2C-481C-B5FB-6523D810D0F7}" type="presOf" srcId="{4F472099-C72B-4FCE-9893-EB19464B9917}" destId="{544D176B-D724-421B-B43C-0AFC0D8C29F4}" srcOrd="1" destOrd="0" presId="urn:microsoft.com/office/officeart/2005/8/layout/list1"/>
    <dgm:cxn modelId="{159FE6C3-5069-4E02-AE03-266CEE8C6D57}" type="presOf" srcId="{4F472099-C72B-4FCE-9893-EB19464B9917}" destId="{9B3E8A80-AD0D-439B-8913-F53C9C219841}" srcOrd="0" destOrd="0" presId="urn:microsoft.com/office/officeart/2005/8/layout/list1"/>
    <dgm:cxn modelId="{2E35871E-E76F-4A3A-A365-6534C3D974AE}" type="presOf" srcId="{F02297E8-2635-412C-B929-197D4E93F2C0}" destId="{3B47010F-A3EC-4B32-AB63-A78FEC6621CC}" srcOrd="0" destOrd="0" presId="urn:microsoft.com/office/officeart/2005/8/layout/list1"/>
    <dgm:cxn modelId="{7F4B5379-DAB5-4445-A175-72DDBD2CABB6}" type="presOf" srcId="{1A791150-3E34-4377-A6D6-38F2FD912C1F}" destId="{AFA8D4B1-756E-41B3-A9F0-604D62BB03D4}" srcOrd="0" destOrd="0" presId="urn:microsoft.com/office/officeart/2005/8/layout/list1"/>
    <dgm:cxn modelId="{63044B8B-1531-4B10-AC64-E6E80A5CFBD2}" type="presParOf" srcId="{AFA8D4B1-756E-41B3-A9F0-604D62BB03D4}" destId="{398E24A5-49B8-4222-B0D1-554AC66313E6}" srcOrd="0" destOrd="0" presId="urn:microsoft.com/office/officeart/2005/8/layout/list1"/>
    <dgm:cxn modelId="{2ED76694-695F-426F-A48D-63E7AC07C3CE}" type="presParOf" srcId="{398E24A5-49B8-4222-B0D1-554AC66313E6}" destId="{9B3E8A80-AD0D-439B-8913-F53C9C219841}" srcOrd="0" destOrd="0" presId="urn:microsoft.com/office/officeart/2005/8/layout/list1"/>
    <dgm:cxn modelId="{44D17677-38E0-4A9B-8067-7BB0BEE75B62}" type="presParOf" srcId="{398E24A5-49B8-4222-B0D1-554AC66313E6}" destId="{544D176B-D724-421B-B43C-0AFC0D8C29F4}" srcOrd="1" destOrd="0" presId="urn:microsoft.com/office/officeart/2005/8/layout/list1"/>
    <dgm:cxn modelId="{6A864101-B096-4656-9C3A-BE29F426A505}" type="presParOf" srcId="{AFA8D4B1-756E-41B3-A9F0-604D62BB03D4}" destId="{9661230A-9F76-4CFD-BD11-8E3CFF57E53C}" srcOrd="1" destOrd="0" presId="urn:microsoft.com/office/officeart/2005/8/layout/list1"/>
    <dgm:cxn modelId="{5D008532-9DC9-4615-8EEF-4FA13290A569}" type="presParOf" srcId="{AFA8D4B1-756E-41B3-A9F0-604D62BB03D4}" destId="{6E766FD1-3392-4287-B732-E2BE49EF740C}" srcOrd="2" destOrd="0" presId="urn:microsoft.com/office/officeart/2005/8/layout/list1"/>
    <dgm:cxn modelId="{E699E729-33A8-4B7C-8799-28E4963EFE47}" type="presParOf" srcId="{AFA8D4B1-756E-41B3-A9F0-604D62BB03D4}" destId="{15B0E7B8-CA46-4329-AF50-3DC918C3E897}" srcOrd="3" destOrd="0" presId="urn:microsoft.com/office/officeart/2005/8/layout/list1"/>
    <dgm:cxn modelId="{76C87025-6385-4F2C-B977-F218F90C6648}" type="presParOf" srcId="{AFA8D4B1-756E-41B3-A9F0-604D62BB03D4}" destId="{1F632868-89F9-404A-9BCF-396CD19F6B72}" srcOrd="4" destOrd="0" presId="urn:microsoft.com/office/officeart/2005/8/layout/list1"/>
    <dgm:cxn modelId="{3ED575F6-592B-4317-A395-3A7600520330}" type="presParOf" srcId="{1F632868-89F9-404A-9BCF-396CD19F6B72}" destId="{3B47010F-A3EC-4B32-AB63-A78FEC6621CC}" srcOrd="0" destOrd="0" presId="urn:microsoft.com/office/officeart/2005/8/layout/list1"/>
    <dgm:cxn modelId="{392F09C9-3B8C-4DA5-8251-00E11B2AC236}" type="presParOf" srcId="{1F632868-89F9-404A-9BCF-396CD19F6B72}" destId="{25D4410C-9948-477F-8D1A-4C0F7459D959}" srcOrd="1" destOrd="0" presId="urn:microsoft.com/office/officeart/2005/8/layout/list1"/>
    <dgm:cxn modelId="{B02781F0-B1AA-44D8-8F87-6048D795F5AE}" type="presParOf" srcId="{AFA8D4B1-756E-41B3-A9F0-604D62BB03D4}" destId="{805A06B9-AB90-4412-981C-7ABEF6DF1034}" srcOrd="5" destOrd="0" presId="urn:microsoft.com/office/officeart/2005/8/layout/list1"/>
    <dgm:cxn modelId="{DD0DDC11-B85D-4D85-B4B2-A2525C6A200B}" type="presParOf" srcId="{AFA8D4B1-756E-41B3-A9F0-604D62BB03D4}" destId="{9CA79DE9-CCFA-42CA-A24C-AD3132486F5B}" srcOrd="6" destOrd="0" presId="urn:microsoft.com/office/officeart/2005/8/layout/list1"/>
    <dgm:cxn modelId="{F6DCAA58-4658-4A47-B2A2-8F91FE8EDF80}" type="presParOf" srcId="{AFA8D4B1-756E-41B3-A9F0-604D62BB03D4}" destId="{08AD1BFA-6C38-4CB8-99D6-FC6825642C2E}" srcOrd="7" destOrd="0" presId="urn:microsoft.com/office/officeart/2005/8/layout/list1"/>
    <dgm:cxn modelId="{06BE3C66-1D96-42E9-97B9-B2BCBA3A7D69}" type="presParOf" srcId="{AFA8D4B1-756E-41B3-A9F0-604D62BB03D4}" destId="{A232517F-0FA1-4DE7-8601-6E80A47B5DCD}" srcOrd="8" destOrd="0" presId="urn:microsoft.com/office/officeart/2005/8/layout/list1"/>
    <dgm:cxn modelId="{062C129B-B910-458F-A5A2-7C26116260B1}" type="presParOf" srcId="{A232517F-0FA1-4DE7-8601-6E80A47B5DCD}" destId="{4EA56527-0AE6-4D67-B8FE-72DB1E1E9A9E}" srcOrd="0" destOrd="0" presId="urn:microsoft.com/office/officeart/2005/8/layout/list1"/>
    <dgm:cxn modelId="{411EC7FD-7DB2-4106-AA35-9BB1EDBCE3DA}" type="presParOf" srcId="{A232517F-0FA1-4DE7-8601-6E80A47B5DCD}" destId="{5B6B29EA-3699-49BC-AB15-ECE5E62CDA63}" srcOrd="1" destOrd="0" presId="urn:microsoft.com/office/officeart/2005/8/layout/list1"/>
    <dgm:cxn modelId="{C23D4F6F-E658-4354-9085-B3D6CE1D2CFB}" type="presParOf" srcId="{AFA8D4B1-756E-41B3-A9F0-604D62BB03D4}" destId="{2D20BCD2-F4CE-4E00-BAA6-AAB3F65F0AA5}" srcOrd="9" destOrd="0" presId="urn:microsoft.com/office/officeart/2005/8/layout/list1"/>
    <dgm:cxn modelId="{30422D4F-05A4-4A58-AEE6-AAA095042423}" type="presParOf" srcId="{AFA8D4B1-756E-41B3-A9F0-604D62BB03D4}" destId="{6D15BF2C-A122-4A8D-A176-E61AD8DD55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321867-73F8-44D0-835D-7DC8B0F9F1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4B97CB4-66F3-4317-8805-1DD68106EA48}">
      <dgm:prSet phldrT="[Text]" custT="1"/>
      <dgm:spPr/>
      <dgm:t>
        <a:bodyPr/>
        <a:lstStyle/>
        <a:p>
          <a:r>
            <a:rPr lang="en-US" sz="3100" b="0" dirty="0" smtClean="0"/>
            <a:t>What is an Ontology?</a:t>
          </a:r>
          <a:endParaRPr lang="en-ZA" sz="3100" b="0" dirty="0"/>
        </a:p>
      </dgm:t>
    </dgm:pt>
    <dgm:pt modelId="{7F9FCA86-A155-42B6-8B08-E9B17AC1B4F5}" type="parTrans" cxnId="{8EFD5CAF-A5A8-4396-87B0-29403D81FD63}">
      <dgm:prSet/>
      <dgm:spPr/>
      <dgm:t>
        <a:bodyPr/>
        <a:lstStyle/>
        <a:p>
          <a:endParaRPr lang="en-ZA"/>
        </a:p>
      </dgm:t>
    </dgm:pt>
    <dgm:pt modelId="{49ECE567-0A7C-4E5A-B371-C895B3750E3B}" type="sibTrans" cxnId="{8EFD5CAF-A5A8-4396-87B0-29403D81FD63}">
      <dgm:prSet/>
      <dgm:spPr/>
      <dgm:t>
        <a:bodyPr/>
        <a:lstStyle/>
        <a:p>
          <a:endParaRPr lang="en-ZA"/>
        </a:p>
      </dgm:t>
    </dgm:pt>
    <dgm:pt modelId="{862C0710-06DC-4EFA-B4E4-B3EC498A3F17}">
      <dgm:prSet phldrT="[Text]" custT="1"/>
      <dgm:spPr/>
      <dgm:t>
        <a:bodyPr/>
        <a:lstStyle/>
        <a:p>
          <a:r>
            <a:rPr lang="en-ZA" sz="2200" dirty="0" smtClean="0"/>
            <a:t>A </a:t>
          </a:r>
          <a:r>
            <a:rPr lang="en-ZA" sz="2200" b="1" dirty="0" smtClean="0"/>
            <a:t>formal representation</a:t>
          </a:r>
          <a:r>
            <a:rPr lang="en-ZA" sz="2200" dirty="0" smtClean="0"/>
            <a:t> of the </a:t>
          </a:r>
          <a:r>
            <a:rPr lang="en-ZA" sz="2200" b="1" dirty="0" smtClean="0"/>
            <a:t>knowledge</a:t>
          </a:r>
          <a:r>
            <a:rPr lang="en-ZA" sz="2200" dirty="0" smtClean="0"/>
            <a:t> by a set of </a:t>
          </a:r>
          <a:r>
            <a:rPr lang="en-ZA" sz="2200" b="1" dirty="0" smtClean="0"/>
            <a:t>concepts</a:t>
          </a:r>
          <a:r>
            <a:rPr lang="en-ZA" sz="2200" dirty="0" smtClean="0"/>
            <a:t> within a domain and the </a:t>
          </a:r>
          <a:r>
            <a:rPr lang="en-ZA" sz="2200" b="1" dirty="0" smtClean="0"/>
            <a:t>relationships</a:t>
          </a:r>
          <a:r>
            <a:rPr lang="en-ZA" sz="2200" dirty="0" smtClean="0"/>
            <a:t> between those </a:t>
          </a:r>
          <a:r>
            <a:rPr lang="en-ZA" sz="2200" b="1" dirty="0" smtClean="0"/>
            <a:t>concepts </a:t>
          </a:r>
          <a:r>
            <a:rPr lang="en-ZA" sz="1200" b="0" dirty="0" smtClean="0"/>
            <a:t>[5]</a:t>
          </a:r>
          <a:r>
            <a:rPr lang="en-ZA" sz="2200" dirty="0" smtClean="0"/>
            <a:t>.</a:t>
          </a:r>
          <a:endParaRPr lang="en-ZA" sz="2200" dirty="0"/>
        </a:p>
      </dgm:t>
    </dgm:pt>
    <dgm:pt modelId="{4626F42C-3444-4BA0-8388-5A3AF4F0DC61}" type="parTrans" cxnId="{24B70FD7-EBEC-4D8A-9211-064D852DF037}">
      <dgm:prSet/>
      <dgm:spPr/>
      <dgm:t>
        <a:bodyPr/>
        <a:lstStyle/>
        <a:p>
          <a:endParaRPr lang="en-ZA"/>
        </a:p>
      </dgm:t>
    </dgm:pt>
    <dgm:pt modelId="{E8DD80EA-7D47-497E-BB13-0CB8EC11B153}" type="sibTrans" cxnId="{24B70FD7-EBEC-4D8A-9211-064D852DF037}">
      <dgm:prSet/>
      <dgm:spPr/>
      <dgm:t>
        <a:bodyPr/>
        <a:lstStyle/>
        <a:p>
          <a:endParaRPr lang="en-ZA"/>
        </a:p>
      </dgm:t>
    </dgm:pt>
    <dgm:pt modelId="{DB9078E4-1E22-442C-B1E9-F7196D425853}">
      <dgm:prSet phldrT="[Text]" custT="1"/>
      <dgm:spPr/>
      <dgm:t>
        <a:bodyPr/>
        <a:lstStyle/>
        <a:p>
          <a:r>
            <a:rPr lang="en-ZA" sz="2200" dirty="0" smtClean="0"/>
            <a:t>Enables </a:t>
          </a:r>
          <a:r>
            <a:rPr lang="en-ZA" sz="2200" b="1" dirty="0" smtClean="0"/>
            <a:t>machines</a:t>
          </a:r>
          <a:r>
            <a:rPr lang="en-ZA" sz="2200" dirty="0" smtClean="0"/>
            <a:t> and </a:t>
          </a:r>
          <a:r>
            <a:rPr lang="en-ZA" sz="2200" b="1" dirty="0" smtClean="0"/>
            <a:t>people</a:t>
          </a:r>
          <a:r>
            <a:rPr lang="en-ZA" sz="2200" dirty="0" smtClean="0"/>
            <a:t> to decipher the </a:t>
          </a:r>
          <a:r>
            <a:rPr lang="en-ZA" sz="2200" b="1" dirty="0" smtClean="0"/>
            <a:t>meaning</a:t>
          </a:r>
          <a:r>
            <a:rPr lang="en-ZA" sz="2200" dirty="0" smtClean="0"/>
            <a:t> of concepts </a:t>
          </a:r>
          <a:r>
            <a:rPr lang="en-ZA" sz="2200" b="1" dirty="0" smtClean="0"/>
            <a:t>unambiguously</a:t>
          </a:r>
          <a:r>
            <a:rPr lang="en-ZA" sz="2200" b="0" dirty="0" smtClean="0"/>
            <a:t>.</a:t>
          </a:r>
          <a:endParaRPr lang="en-ZA" sz="2200" b="0" dirty="0"/>
        </a:p>
      </dgm:t>
    </dgm:pt>
    <dgm:pt modelId="{4B3DCF6B-EFD6-4958-9627-57751DFC102D}" type="parTrans" cxnId="{283945DF-88EC-445F-B43F-CEC0B4C865C2}">
      <dgm:prSet/>
      <dgm:spPr/>
      <dgm:t>
        <a:bodyPr/>
        <a:lstStyle/>
        <a:p>
          <a:endParaRPr lang="en-ZA"/>
        </a:p>
      </dgm:t>
    </dgm:pt>
    <dgm:pt modelId="{203AC1A7-95AE-42AD-98F7-E98D916FE5EC}" type="sibTrans" cxnId="{283945DF-88EC-445F-B43F-CEC0B4C865C2}">
      <dgm:prSet/>
      <dgm:spPr/>
      <dgm:t>
        <a:bodyPr/>
        <a:lstStyle/>
        <a:p>
          <a:endParaRPr lang="en-ZA"/>
        </a:p>
      </dgm:t>
    </dgm:pt>
    <dgm:pt modelId="{9648D32A-6C55-4909-8465-C90A8DA100E8}">
      <dgm:prSet phldrT="[Text]" custT="1"/>
      <dgm:spPr/>
      <dgm:t>
        <a:bodyPr/>
        <a:lstStyle/>
        <a:p>
          <a:r>
            <a:rPr lang="en-ZA" sz="2200" b="0" dirty="0" smtClean="0"/>
            <a:t>Enables the </a:t>
          </a:r>
          <a:r>
            <a:rPr lang="en-ZA" sz="2200" b="1" dirty="0" smtClean="0"/>
            <a:t>extension</a:t>
          </a:r>
          <a:r>
            <a:rPr lang="en-ZA" sz="2200" b="0" dirty="0" smtClean="0"/>
            <a:t> of </a:t>
          </a:r>
          <a:r>
            <a:rPr lang="en-ZA" sz="2200" b="1" dirty="0" smtClean="0"/>
            <a:t>knowledge</a:t>
          </a:r>
          <a:r>
            <a:rPr lang="en-ZA" sz="2200" b="0" dirty="0" smtClean="0"/>
            <a:t> of a given domain through </a:t>
          </a:r>
          <a:r>
            <a:rPr lang="en-ZA" sz="2200" b="1" dirty="0" smtClean="0"/>
            <a:t>inference</a:t>
          </a:r>
          <a:r>
            <a:rPr lang="en-ZA" sz="2200" b="0" dirty="0" smtClean="0"/>
            <a:t>.</a:t>
          </a:r>
          <a:endParaRPr lang="en-ZA" sz="2200" b="0" dirty="0"/>
        </a:p>
      </dgm:t>
    </dgm:pt>
    <dgm:pt modelId="{9AE70505-54A7-4E6A-AEBA-D2C41B2C0BDC}" type="parTrans" cxnId="{5110F1EE-B7E8-4BF2-B36B-D0D639D48ABA}">
      <dgm:prSet/>
      <dgm:spPr/>
      <dgm:t>
        <a:bodyPr/>
        <a:lstStyle/>
        <a:p>
          <a:endParaRPr lang="en-ZA"/>
        </a:p>
      </dgm:t>
    </dgm:pt>
    <dgm:pt modelId="{03183BF8-B1B5-451B-912A-364FF71D208E}" type="sibTrans" cxnId="{5110F1EE-B7E8-4BF2-B36B-D0D639D48ABA}">
      <dgm:prSet/>
      <dgm:spPr/>
      <dgm:t>
        <a:bodyPr/>
        <a:lstStyle/>
        <a:p>
          <a:endParaRPr lang="en-ZA"/>
        </a:p>
      </dgm:t>
    </dgm:pt>
    <dgm:pt modelId="{A945F085-2EA7-4026-9823-31AC01AA7C63}" type="pres">
      <dgm:prSet presAssocID="{24321867-73F8-44D0-835D-7DC8B0F9F1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4E069E2-9485-4B24-962E-031580AC7683}" type="pres">
      <dgm:prSet presAssocID="{F4B97CB4-66F3-4317-8805-1DD68106EA48}" presName="parentText" presStyleLbl="node1" presStyleIdx="0" presStyleCnt="1" custScaleY="59275" custLinFactNeighborX="0" custLinFactNeighborY="-7287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12EDE9-B7B3-4244-B638-A11978BBF8E9}" type="pres">
      <dgm:prSet presAssocID="{F4B97CB4-66F3-4317-8805-1DD68106EA48}" presName="childText" presStyleLbl="revTx" presStyleIdx="0" presStyleCnt="1" custLinFactNeighborX="0" custLinFactNeighborY="-1501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91086A4-7816-4204-A7B8-FFADCC56AE0E}" type="presOf" srcId="{F4B97CB4-66F3-4317-8805-1DD68106EA48}" destId="{94E069E2-9485-4B24-962E-031580AC7683}" srcOrd="0" destOrd="0" presId="urn:microsoft.com/office/officeart/2005/8/layout/vList2"/>
    <dgm:cxn modelId="{8EFD5CAF-A5A8-4396-87B0-29403D81FD63}" srcId="{24321867-73F8-44D0-835D-7DC8B0F9F1E6}" destId="{F4B97CB4-66F3-4317-8805-1DD68106EA48}" srcOrd="0" destOrd="0" parTransId="{7F9FCA86-A155-42B6-8B08-E9B17AC1B4F5}" sibTransId="{49ECE567-0A7C-4E5A-B371-C895B3750E3B}"/>
    <dgm:cxn modelId="{DDEE4274-3393-466E-8A2A-C1074E7F9A12}" type="presOf" srcId="{24321867-73F8-44D0-835D-7DC8B0F9F1E6}" destId="{A945F085-2EA7-4026-9823-31AC01AA7C63}" srcOrd="0" destOrd="0" presId="urn:microsoft.com/office/officeart/2005/8/layout/vList2"/>
    <dgm:cxn modelId="{8F2194FB-ABDD-4FB7-9837-971C82BF4F62}" type="presOf" srcId="{862C0710-06DC-4EFA-B4E4-B3EC498A3F17}" destId="{8C12EDE9-B7B3-4244-B638-A11978BBF8E9}" srcOrd="0" destOrd="0" presId="urn:microsoft.com/office/officeart/2005/8/layout/vList2"/>
    <dgm:cxn modelId="{5110F1EE-B7E8-4BF2-B36B-D0D639D48ABA}" srcId="{F4B97CB4-66F3-4317-8805-1DD68106EA48}" destId="{9648D32A-6C55-4909-8465-C90A8DA100E8}" srcOrd="2" destOrd="0" parTransId="{9AE70505-54A7-4E6A-AEBA-D2C41B2C0BDC}" sibTransId="{03183BF8-B1B5-451B-912A-364FF71D208E}"/>
    <dgm:cxn modelId="{C8C6A8C4-3EAF-44DC-B1E0-B1E7ED66EF63}" type="presOf" srcId="{DB9078E4-1E22-442C-B1E9-F7196D425853}" destId="{8C12EDE9-B7B3-4244-B638-A11978BBF8E9}" srcOrd="0" destOrd="1" presId="urn:microsoft.com/office/officeart/2005/8/layout/vList2"/>
    <dgm:cxn modelId="{24B70FD7-EBEC-4D8A-9211-064D852DF037}" srcId="{F4B97CB4-66F3-4317-8805-1DD68106EA48}" destId="{862C0710-06DC-4EFA-B4E4-B3EC498A3F17}" srcOrd="0" destOrd="0" parTransId="{4626F42C-3444-4BA0-8388-5A3AF4F0DC61}" sibTransId="{E8DD80EA-7D47-497E-BB13-0CB8EC11B153}"/>
    <dgm:cxn modelId="{283945DF-88EC-445F-B43F-CEC0B4C865C2}" srcId="{F4B97CB4-66F3-4317-8805-1DD68106EA48}" destId="{DB9078E4-1E22-442C-B1E9-F7196D425853}" srcOrd="1" destOrd="0" parTransId="{4B3DCF6B-EFD6-4958-9627-57751DFC102D}" sibTransId="{203AC1A7-95AE-42AD-98F7-E98D916FE5EC}"/>
    <dgm:cxn modelId="{55DB2488-E902-4568-9F6D-FE1CD93F4279}" type="presOf" srcId="{9648D32A-6C55-4909-8465-C90A8DA100E8}" destId="{8C12EDE9-B7B3-4244-B638-A11978BBF8E9}" srcOrd="0" destOrd="2" presId="urn:microsoft.com/office/officeart/2005/8/layout/vList2"/>
    <dgm:cxn modelId="{B69BC4D2-3C2C-4ED9-9C9D-809DEACB64B5}" type="presParOf" srcId="{A945F085-2EA7-4026-9823-31AC01AA7C63}" destId="{94E069E2-9485-4B24-962E-031580AC7683}" srcOrd="0" destOrd="0" presId="urn:microsoft.com/office/officeart/2005/8/layout/vList2"/>
    <dgm:cxn modelId="{D355B75A-4A05-4315-A091-8AC266D75314}" type="presParOf" srcId="{A945F085-2EA7-4026-9823-31AC01AA7C63}" destId="{8C12EDE9-B7B3-4244-B638-A11978BBF8E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21867-73F8-44D0-835D-7DC8B0F9F1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4B97CB4-66F3-4317-8805-1DD68106EA48}">
      <dgm:prSet phldrT="[Text]" custT="1"/>
      <dgm:spPr/>
      <dgm:t>
        <a:bodyPr/>
        <a:lstStyle/>
        <a:p>
          <a:r>
            <a:rPr lang="en-US" sz="3100" b="0" dirty="0" smtClean="0"/>
            <a:t>Ontologies vs Relational Databases</a:t>
          </a:r>
          <a:endParaRPr lang="en-ZA" sz="3100" b="0" dirty="0"/>
        </a:p>
      </dgm:t>
    </dgm:pt>
    <dgm:pt modelId="{7F9FCA86-A155-42B6-8B08-E9B17AC1B4F5}" type="parTrans" cxnId="{8EFD5CAF-A5A8-4396-87B0-29403D81FD63}">
      <dgm:prSet/>
      <dgm:spPr/>
      <dgm:t>
        <a:bodyPr/>
        <a:lstStyle/>
        <a:p>
          <a:endParaRPr lang="en-ZA"/>
        </a:p>
      </dgm:t>
    </dgm:pt>
    <dgm:pt modelId="{49ECE567-0A7C-4E5A-B371-C895B3750E3B}" type="sibTrans" cxnId="{8EFD5CAF-A5A8-4396-87B0-29403D81FD63}">
      <dgm:prSet/>
      <dgm:spPr/>
      <dgm:t>
        <a:bodyPr/>
        <a:lstStyle/>
        <a:p>
          <a:endParaRPr lang="en-ZA"/>
        </a:p>
      </dgm:t>
    </dgm:pt>
    <dgm:pt modelId="{862C0710-06DC-4EFA-B4E4-B3EC498A3F17}">
      <dgm:prSet phldrT="[Text]" custT="1"/>
      <dgm:spPr/>
      <dgm:t>
        <a:bodyPr/>
        <a:lstStyle/>
        <a:p>
          <a:r>
            <a:rPr lang="en-ZA" sz="2200" b="0" i="0" dirty="0" smtClean="0"/>
            <a:t>Databases has closed world assumption, Ontologies has open world assumption.</a:t>
          </a:r>
          <a:endParaRPr lang="en-ZA" sz="2200" b="0" dirty="0"/>
        </a:p>
      </dgm:t>
    </dgm:pt>
    <dgm:pt modelId="{4626F42C-3444-4BA0-8388-5A3AF4F0DC61}" type="parTrans" cxnId="{24B70FD7-EBEC-4D8A-9211-064D852DF037}">
      <dgm:prSet/>
      <dgm:spPr/>
      <dgm:t>
        <a:bodyPr/>
        <a:lstStyle/>
        <a:p>
          <a:endParaRPr lang="en-ZA"/>
        </a:p>
      </dgm:t>
    </dgm:pt>
    <dgm:pt modelId="{E8DD80EA-7D47-497E-BB13-0CB8EC11B153}" type="sibTrans" cxnId="{24B70FD7-EBEC-4D8A-9211-064D852DF037}">
      <dgm:prSet/>
      <dgm:spPr/>
      <dgm:t>
        <a:bodyPr/>
        <a:lstStyle/>
        <a:p>
          <a:endParaRPr lang="en-ZA"/>
        </a:p>
      </dgm:t>
    </dgm:pt>
    <dgm:pt modelId="{DB9078E4-1E22-442C-B1E9-F7196D425853}">
      <dgm:prSet phldrT="[Text]" custT="1"/>
      <dgm:spPr/>
      <dgm:t>
        <a:bodyPr/>
        <a:lstStyle/>
        <a:p>
          <a:r>
            <a:rPr lang="en-ZA" sz="2200" b="0" i="0" dirty="0" smtClean="0"/>
            <a:t>You can infer implicit information from ontologies, in databases you can't.</a:t>
          </a:r>
          <a:endParaRPr lang="en-ZA" sz="2200" b="0" dirty="0"/>
        </a:p>
      </dgm:t>
    </dgm:pt>
    <dgm:pt modelId="{4B3DCF6B-EFD6-4958-9627-57751DFC102D}" type="parTrans" cxnId="{283945DF-88EC-445F-B43F-CEC0B4C865C2}">
      <dgm:prSet/>
      <dgm:spPr/>
      <dgm:t>
        <a:bodyPr/>
        <a:lstStyle/>
        <a:p>
          <a:endParaRPr lang="en-ZA"/>
        </a:p>
      </dgm:t>
    </dgm:pt>
    <dgm:pt modelId="{203AC1A7-95AE-42AD-98F7-E98D916FE5EC}" type="sibTrans" cxnId="{283945DF-88EC-445F-B43F-CEC0B4C865C2}">
      <dgm:prSet/>
      <dgm:spPr/>
      <dgm:t>
        <a:bodyPr/>
        <a:lstStyle/>
        <a:p>
          <a:endParaRPr lang="en-ZA"/>
        </a:p>
      </dgm:t>
    </dgm:pt>
    <dgm:pt modelId="{7CF7D26F-727E-4983-B578-CA9A41A2E517}">
      <dgm:prSet phldrT="[Text]" custT="1"/>
      <dgm:spPr/>
      <dgm:t>
        <a:bodyPr/>
        <a:lstStyle/>
        <a:p>
          <a:endParaRPr lang="en-ZA" sz="2200" b="0" dirty="0"/>
        </a:p>
      </dgm:t>
    </dgm:pt>
    <dgm:pt modelId="{922F1D18-1E71-4075-9169-0371EE00A554}" type="parTrans" cxnId="{C194FDB2-DFBD-4EBC-9C9E-E6A384AAE5C4}">
      <dgm:prSet/>
      <dgm:spPr/>
      <dgm:t>
        <a:bodyPr/>
        <a:lstStyle/>
        <a:p>
          <a:endParaRPr lang="en-ZA"/>
        </a:p>
      </dgm:t>
    </dgm:pt>
    <dgm:pt modelId="{B04DDDF3-7967-4275-953F-B81D8AC38F1B}" type="sibTrans" cxnId="{C194FDB2-DFBD-4EBC-9C9E-E6A384AAE5C4}">
      <dgm:prSet/>
      <dgm:spPr/>
      <dgm:t>
        <a:bodyPr/>
        <a:lstStyle/>
        <a:p>
          <a:endParaRPr lang="en-ZA"/>
        </a:p>
      </dgm:t>
    </dgm:pt>
    <dgm:pt modelId="{6429F1DD-A429-470D-B575-D45CFB594970}">
      <dgm:prSet phldrT="[Text]" custT="1"/>
      <dgm:spPr/>
      <dgm:t>
        <a:bodyPr/>
        <a:lstStyle/>
        <a:p>
          <a:r>
            <a:rPr lang="en-US" sz="2000" b="0" i="1" dirty="0" smtClean="0"/>
            <a:t>e.g. Joe is a student of “UWC”. Is Joe a student of “UCT”? </a:t>
          </a:r>
          <a:endParaRPr lang="en-ZA" sz="2000" b="0" i="1" dirty="0"/>
        </a:p>
      </dgm:t>
    </dgm:pt>
    <dgm:pt modelId="{D21B70B9-8CEC-4E23-A68E-A1A138B20AE3}" type="parTrans" cxnId="{EF5108D1-A853-4681-9B4D-7438ACA8A60F}">
      <dgm:prSet/>
      <dgm:spPr/>
      <dgm:t>
        <a:bodyPr/>
        <a:lstStyle/>
        <a:p>
          <a:endParaRPr lang="en-ZA"/>
        </a:p>
      </dgm:t>
    </dgm:pt>
    <dgm:pt modelId="{5FD1B62E-023F-43DD-9C55-59E5F19F0820}" type="sibTrans" cxnId="{EF5108D1-A853-4681-9B4D-7438ACA8A60F}">
      <dgm:prSet/>
      <dgm:spPr/>
      <dgm:t>
        <a:bodyPr/>
        <a:lstStyle/>
        <a:p>
          <a:endParaRPr lang="en-ZA"/>
        </a:p>
      </dgm:t>
    </dgm:pt>
    <dgm:pt modelId="{88B0ACF8-28EB-491A-BD9F-AE4AA26D8939}">
      <dgm:prSet phldrT="[Text]" custT="1"/>
      <dgm:spPr/>
      <dgm:t>
        <a:bodyPr/>
        <a:lstStyle/>
        <a:p>
          <a:r>
            <a:rPr lang="en-US" sz="2000" b="0" i="1" dirty="0" smtClean="0"/>
            <a:t>Database: No</a:t>
          </a:r>
          <a:endParaRPr lang="en-ZA" sz="2000" b="0" i="1" dirty="0"/>
        </a:p>
      </dgm:t>
    </dgm:pt>
    <dgm:pt modelId="{B2CBABF3-79D5-48E8-9ED6-6FF0A1EEC965}" type="parTrans" cxnId="{123BC12C-BA02-46AC-9EF7-53E6913FFDA9}">
      <dgm:prSet/>
      <dgm:spPr/>
      <dgm:t>
        <a:bodyPr/>
        <a:lstStyle/>
        <a:p>
          <a:endParaRPr lang="en-ZA"/>
        </a:p>
      </dgm:t>
    </dgm:pt>
    <dgm:pt modelId="{88734760-2FE5-4E12-BA38-8D8E1EE07CBD}" type="sibTrans" cxnId="{123BC12C-BA02-46AC-9EF7-53E6913FFDA9}">
      <dgm:prSet/>
      <dgm:spPr/>
      <dgm:t>
        <a:bodyPr/>
        <a:lstStyle/>
        <a:p>
          <a:endParaRPr lang="en-ZA"/>
        </a:p>
      </dgm:t>
    </dgm:pt>
    <dgm:pt modelId="{FCE9C903-A0E3-4BF8-ACF0-FCCBD50B9289}">
      <dgm:prSet phldrT="[Text]" custT="1"/>
      <dgm:spPr/>
      <dgm:t>
        <a:bodyPr/>
        <a:lstStyle/>
        <a:p>
          <a:r>
            <a:rPr lang="en-US" sz="2000" b="0" i="1" dirty="0" smtClean="0"/>
            <a:t>Ontology: Don’t know</a:t>
          </a:r>
          <a:endParaRPr lang="en-ZA" sz="2000" b="0" i="1" dirty="0"/>
        </a:p>
      </dgm:t>
    </dgm:pt>
    <dgm:pt modelId="{CF066329-8CD4-489E-AF1B-F2C7C4CA437F}" type="parTrans" cxnId="{E7B50D63-E467-4614-8BED-5DED583C1DB6}">
      <dgm:prSet/>
      <dgm:spPr/>
      <dgm:t>
        <a:bodyPr/>
        <a:lstStyle/>
        <a:p>
          <a:endParaRPr lang="en-ZA"/>
        </a:p>
      </dgm:t>
    </dgm:pt>
    <dgm:pt modelId="{FCC7AE70-EB27-48AE-8F13-C8CE1ED63044}" type="sibTrans" cxnId="{E7B50D63-E467-4614-8BED-5DED583C1DB6}">
      <dgm:prSet/>
      <dgm:spPr/>
      <dgm:t>
        <a:bodyPr/>
        <a:lstStyle/>
        <a:p>
          <a:endParaRPr lang="en-ZA"/>
        </a:p>
      </dgm:t>
    </dgm:pt>
    <dgm:pt modelId="{DCE6375C-C7CD-4534-85DD-7FA3E4B33AA0}">
      <dgm:prSet phldrT="[Text]" custT="1"/>
      <dgm:spPr/>
      <dgm:t>
        <a:bodyPr/>
        <a:lstStyle/>
        <a:p>
          <a:r>
            <a:rPr lang="en-US" sz="2000" b="0" i="1" dirty="0" smtClean="0"/>
            <a:t>e.g. Fact: A student can only belong to one University</a:t>
          </a:r>
          <a:endParaRPr lang="en-ZA" sz="2000" b="0" i="1" dirty="0"/>
        </a:p>
      </dgm:t>
    </dgm:pt>
    <dgm:pt modelId="{A9ED2265-4B35-4F56-83A4-984D377CB212}" type="parTrans" cxnId="{B83ED75E-2A26-4E82-9192-D90DEA8FE53F}">
      <dgm:prSet/>
      <dgm:spPr/>
      <dgm:t>
        <a:bodyPr/>
        <a:lstStyle/>
        <a:p>
          <a:endParaRPr lang="en-ZA"/>
        </a:p>
      </dgm:t>
    </dgm:pt>
    <dgm:pt modelId="{9113C59E-9887-4A63-8814-5383025DF750}" type="sibTrans" cxnId="{B83ED75E-2A26-4E82-9192-D90DEA8FE53F}">
      <dgm:prSet/>
      <dgm:spPr/>
      <dgm:t>
        <a:bodyPr/>
        <a:lstStyle/>
        <a:p>
          <a:endParaRPr lang="en-ZA"/>
        </a:p>
      </dgm:t>
    </dgm:pt>
    <dgm:pt modelId="{E3E75450-73EE-4606-80D3-4CA3BCCC3354}">
      <dgm:prSet phldrT="[Text]" custT="1"/>
      <dgm:spPr/>
      <dgm:t>
        <a:bodyPr/>
        <a:lstStyle/>
        <a:p>
          <a:r>
            <a:rPr lang="en-US" sz="2000" b="0" i="1" dirty="0" smtClean="0"/>
            <a:t>Joe is a student of “UWC”. Joe is also a student of “UCT”.</a:t>
          </a:r>
          <a:endParaRPr lang="en-ZA" sz="2000" b="0" i="1" dirty="0"/>
        </a:p>
      </dgm:t>
    </dgm:pt>
    <dgm:pt modelId="{94D7072E-7FE3-4C8E-8A5E-2F6228F7A5D8}" type="parTrans" cxnId="{FABC9FA1-70B5-4876-A223-6EB94A0FD1BC}">
      <dgm:prSet/>
      <dgm:spPr/>
      <dgm:t>
        <a:bodyPr/>
        <a:lstStyle/>
        <a:p>
          <a:endParaRPr lang="en-ZA"/>
        </a:p>
      </dgm:t>
    </dgm:pt>
    <dgm:pt modelId="{51D63886-C8C2-4542-805A-205CA8E28486}" type="sibTrans" cxnId="{FABC9FA1-70B5-4876-A223-6EB94A0FD1BC}">
      <dgm:prSet/>
      <dgm:spPr/>
      <dgm:t>
        <a:bodyPr/>
        <a:lstStyle/>
        <a:p>
          <a:endParaRPr lang="en-ZA"/>
        </a:p>
      </dgm:t>
    </dgm:pt>
    <dgm:pt modelId="{33B210B4-81F0-4AA1-8D87-66BCB5826B78}">
      <dgm:prSet phldrT="[Text]" custT="1"/>
      <dgm:spPr/>
      <dgm:t>
        <a:bodyPr/>
        <a:lstStyle/>
        <a:p>
          <a:r>
            <a:rPr lang="en-US" sz="2000" b="0" i="1" dirty="0" smtClean="0"/>
            <a:t>Database: Produces an error due to violation of fact.</a:t>
          </a:r>
          <a:endParaRPr lang="en-ZA" sz="2000" b="0" i="1" dirty="0"/>
        </a:p>
      </dgm:t>
    </dgm:pt>
    <dgm:pt modelId="{11F5651D-F05D-42D3-AE17-BF2200000D11}" type="parTrans" cxnId="{4D67F7D0-5E76-4169-9FAE-FC1CDE30C449}">
      <dgm:prSet/>
      <dgm:spPr/>
      <dgm:t>
        <a:bodyPr/>
        <a:lstStyle/>
        <a:p>
          <a:endParaRPr lang="en-ZA"/>
        </a:p>
      </dgm:t>
    </dgm:pt>
    <dgm:pt modelId="{8A338843-DD3B-444B-B52E-D423270C8EEC}" type="sibTrans" cxnId="{4D67F7D0-5E76-4169-9FAE-FC1CDE30C449}">
      <dgm:prSet/>
      <dgm:spPr/>
      <dgm:t>
        <a:bodyPr/>
        <a:lstStyle/>
        <a:p>
          <a:endParaRPr lang="en-ZA"/>
        </a:p>
      </dgm:t>
    </dgm:pt>
    <dgm:pt modelId="{721D4819-81F2-4F58-9219-6765AD6B8527}">
      <dgm:prSet phldrT="[Text]" custT="1"/>
      <dgm:spPr/>
      <dgm:t>
        <a:bodyPr/>
        <a:lstStyle/>
        <a:p>
          <a:r>
            <a:rPr lang="en-US" sz="2000" b="0" i="1" dirty="0" smtClean="0"/>
            <a:t>Ontology: Infers that “UWC” and “UCT” is the same University.</a:t>
          </a:r>
          <a:endParaRPr lang="en-ZA" sz="2000" b="0" i="1" dirty="0"/>
        </a:p>
      </dgm:t>
    </dgm:pt>
    <dgm:pt modelId="{E1540A30-28FD-4F9C-92F1-7355B1FA9DA6}" type="parTrans" cxnId="{1DC0186C-7CA2-4D05-8618-90AED6E5EDEE}">
      <dgm:prSet/>
      <dgm:spPr/>
      <dgm:t>
        <a:bodyPr/>
        <a:lstStyle/>
        <a:p>
          <a:endParaRPr lang="en-ZA"/>
        </a:p>
      </dgm:t>
    </dgm:pt>
    <dgm:pt modelId="{2EDF8FB4-6BAB-422C-BFDB-EB28EB0E6FE0}" type="sibTrans" cxnId="{1DC0186C-7CA2-4D05-8618-90AED6E5EDEE}">
      <dgm:prSet/>
      <dgm:spPr/>
      <dgm:t>
        <a:bodyPr/>
        <a:lstStyle/>
        <a:p>
          <a:endParaRPr lang="en-ZA"/>
        </a:p>
      </dgm:t>
    </dgm:pt>
    <dgm:pt modelId="{A945F085-2EA7-4026-9823-31AC01AA7C63}" type="pres">
      <dgm:prSet presAssocID="{24321867-73F8-44D0-835D-7DC8B0F9F1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4E069E2-9485-4B24-962E-031580AC7683}" type="pres">
      <dgm:prSet presAssocID="{F4B97CB4-66F3-4317-8805-1DD68106EA48}" presName="parentText" presStyleLbl="node1" presStyleIdx="0" presStyleCnt="1" custScaleY="235627" custLinFactNeighborX="0" custLinFactNeighborY="-7287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12EDE9-B7B3-4244-B638-A11978BBF8E9}" type="pres">
      <dgm:prSet presAssocID="{F4B97CB4-66F3-4317-8805-1DD68106EA48}" presName="childText" presStyleLbl="revTx" presStyleIdx="0" presStyleCnt="1" custLinFactY="562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1955F94-621F-4D72-BD5F-A2F72B3D35CF}" type="presOf" srcId="{24321867-73F8-44D0-835D-7DC8B0F9F1E6}" destId="{A945F085-2EA7-4026-9823-31AC01AA7C63}" srcOrd="0" destOrd="0" presId="urn:microsoft.com/office/officeart/2005/8/layout/vList2"/>
    <dgm:cxn modelId="{1319DB94-2432-436D-9472-B58D9D74DBE9}" type="presOf" srcId="{862C0710-06DC-4EFA-B4E4-B3EC498A3F17}" destId="{8C12EDE9-B7B3-4244-B638-A11978BBF8E9}" srcOrd="0" destOrd="0" presId="urn:microsoft.com/office/officeart/2005/8/layout/vList2"/>
    <dgm:cxn modelId="{10CE8FC7-57BD-4269-BC68-1CC28FE60BAE}" type="presOf" srcId="{DCE6375C-C7CD-4534-85DD-7FA3E4B33AA0}" destId="{8C12EDE9-B7B3-4244-B638-A11978BBF8E9}" srcOrd="0" destOrd="5" presId="urn:microsoft.com/office/officeart/2005/8/layout/vList2"/>
    <dgm:cxn modelId="{123BC12C-BA02-46AC-9EF7-53E6913FFDA9}" srcId="{6429F1DD-A429-470D-B575-D45CFB594970}" destId="{88B0ACF8-28EB-491A-BD9F-AE4AA26D8939}" srcOrd="0" destOrd="0" parTransId="{B2CBABF3-79D5-48E8-9ED6-6FF0A1EEC965}" sibTransId="{88734760-2FE5-4E12-BA38-8D8E1EE07CBD}"/>
    <dgm:cxn modelId="{C194FDB2-DFBD-4EBC-9C9E-E6A384AAE5C4}" srcId="{F4B97CB4-66F3-4317-8805-1DD68106EA48}" destId="{7CF7D26F-727E-4983-B578-CA9A41A2E517}" srcOrd="2" destOrd="0" parTransId="{922F1D18-1E71-4075-9169-0371EE00A554}" sibTransId="{B04DDDF3-7967-4275-953F-B81D8AC38F1B}"/>
    <dgm:cxn modelId="{FA34865C-96DF-4E16-AA20-A3791DA29440}" type="presOf" srcId="{FCE9C903-A0E3-4BF8-ACF0-FCCBD50B9289}" destId="{8C12EDE9-B7B3-4244-B638-A11978BBF8E9}" srcOrd="0" destOrd="3" presId="urn:microsoft.com/office/officeart/2005/8/layout/vList2"/>
    <dgm:cxn modelId="{E6E07A27-3F7E-4EB2-AECB-D00CA6CAA62A}" type="presOf" srcId="{7CF7D26F-727E-4983-B578-CA9A41A2E517}" destId="{8C12EDE9-B7B3-4244-B638-A11978BBF8E9}" srcOrd="0" destOrd="9" presId="urn:microsoft.com/office/officeart/2005/8/layout/vList2"/>
    <dgm:cxn modelId="{B6CCD280-EE07-4CDC-8241-B2384AA6B855}" type="presOf" srcId="{F4B97CB4-66F3-4317-8805-1DD68106EA48}" destId="{94E069E2-9485-4B24-962E-031580AC7683}" srcOrd="0" destOrd="0" presId="urn:microsoft.com/office/officeart/2005/8/layout/vList2"/>
    <dgm:cxn modelId="{FABC9FA1-70B5-4876-A223-6EB94A0FD1BC}" srcId="{DCE6375C-C7CD-4534-85DD-7FA3E4B33AA0}" destId="{E3E75450-73EE-4606-80D3-4CA3BCCC3354}" srcOrd="0" destOrd="0" parTransId="{94D7072E-7FE3-4C8E-8A5E-2F6228F7A5D8}" sibTransId="{51D63886-C8C2-4542-805A-205CA8E28486}"/>
    <dgm:cxn modelId="{AF07204D-35F9-4BC5-9BAC-8CF2428841F5}" type="presOf" srcId="{721D4819-81F2-4F58-9219-6765AD6B8527}" destId="{8C12EDE9-B7B3-4244-B638-A11978BBF8E9}" srcOrd="0" destOrd="8" presId="urn:microsoft.com/office/officeart/2005/8/layout/vList2"/>
    <dgm:cxn modelId="{5DCFCCAF-EBCD-4C60-AF50-816CB94707A4}" type="presOf" srcId="{88B0ACF8-28EB-491A-BD9F-AE4AA26D8939}" destId="{8C12EDE9-B7B3-4244-B638-A11978BBF8E9}" srcOrd="0" destOrd="2" presId="urn:microsoft.com/office/officeart/2005/8/layout/vList2"/>
    <dgm:cxn modelId="{EF5108D1-A853-4681-9B4D-7438ACA8A60F}" srcId="{862C0710-06DC-4EFA-B4E4-B3EC498A3F17}" destId="{6429F1DD-A429-470D-B575-D45CFB594970}" srcOrd="0" destOrd="0" parTransId="{D21B70B9-8CEC-4E23-A68E-A1A138B20AE3}" sibTransId="{5FD1B62E-023F-43DD-9C55-59E5F19F0820}"/>
    <dgm:cxn modelId="{E7B50D63-E467-4614-8BED-5DED583C1DB6}" srcId="{6429F1DD-A429-470D-B575-D45CFB594970}" destId="{FCE9C903-A0E3-4BF8-ACF0-FCCBD50B9289}" srcOrd="1" destOrd="0" parTransId="{CF066329-8CD4-489E-AF1B-F2C7C4CA437F}" sibTransId="{FCC7AE70-EB27-48AE-8F13-C8CE1ED63044}"/>
    <dgm:cxn modelId="{C4265E27-FAD4-4639-8FBD-CEAA3417D9C7}" type="presOf" srcId="{6429F1DD-A429-470D-B575-D45CFB594970}" destId="{8C12EDE9-B7B3-4244-B638-A11978BBF8E9}" srcOrd="0" destOrd="1" presId="urn:microsoft.com/office/officeart/2005/8/layout/vList2"/>
    <dgm:cxn modelId="{4D67F7D0-5E76-4169-9FAE-FC1CDE30C449}" srcId="{DCE6375C-C7CD-4534-85DD-7FA3E4B33AA0}" destId="{33B210B4-81F0-4AA1-8D87-66BCB5826B78}" srcOrd="1" destOrd="0" parTransId="{11F5651D-F05D-42D3-AE17-BF2200000D11}" sibTransId="{8A338843-DD3B-444B-B52E-D423270C8EEC}"/>
    <dgm:cxn modelId="{24B70FD7-EBEC-4D8A-9211-064D852DF037}" srcId="{F4B97CB4-66F3-4317-8805-1DD68106EA48}" destId="{862C0710-06DC-4EFA-B4E4-B3EC498A3F17}" srcOrd="0" destOrd="0" parTransId="{4626F42C-3444-4BA0-8388-5A3AF4F0DC61}" sibTransId="{E8DD80EA-7D47-497E-BB13-0CB8EC11B153}"/>
    <dgm:cxn modelId="{A238B9B6-4329-44C1-96CD-BB57667525FD}" type="presOf" srcId="{33B210B4-81F0-4AA1-8D87-66BCB5826B78}" destId="{8C12EDE9-B7B3-4244-B638-A11978BBF8E9}" srcOrd="0" destOrd="7" presId="urn:microsoft.com/office/officeart/2005/8/layout/vList2"/>
    <dgm:cxn modelId="{B83ED75E-2A26-4E82-9192-D90DEA8FE53F}" srcId="{DB9078E4-1E22-442C-B1E9-F7196D425853}" destId="{DCE6375C-C7CD-4534-85DD-7FA3E4B33AA0}" srcOrd="0" destOrd="0" parTransId="{A9ED2265-4B35-4F56-83A4-984D377CB212}" sibTransId="{9113C59E-9887-4A63-8814-5383025DF750}"/>
    <dgm:cxn modelId="{4030E0F3-821A-4C5D-AC24-A085D4B94C5D}" type="presOf" srcId="{E3E75450-73EE-4606-80D3-4CA3BCCC3354}" destId="{8C12EDE9-B7B3-4244-B638-A11978BBF8E9}" srcOrd="0" destOrd="6" presId="urn:microsoft.com/office/officeart/2005/8/layout/vList2"/>
    <dgm:cxn modelId="{283945DF-88EC-445F-B43F-CEC0B4C865C2}" srcId="{F4B97CB4-66F3-4317-8805-1DD68106EA48}" destId="{DB9078E4-1E22-442C-B1E9-F7196D425853}" srcOrd="1" destOrd="0" parTransId="{4B3DCF6B-EFD6-4958-9627-57751DFC102D}" sibTransId="{203AC1A7-95AE-42AD-98F7-E98D916FE5EC}"/>
    <dgm:cxn modelId="{1DC0186C-7CA2-4D05-8618-90AED6E5EDEE}" srcId="{DCE6375C-C7CD-4534-85DD-7FA3E4B33AA0}" destId="{721D4819-81F2-4F58-9219-6765AD6B8527}" srcOrd="2" destOrd="0" parTransId="{E1540A30-28FD-4F9C-92F1-7355B1FA9DA6}" sibTransId="{2EDF8FB4-6BAB-422C-BFDB-EB28EB0E6FE0}"/>
    <dgm:cxn modelId="{8EFD5CAF-A5A8-4396-87B0-29403D81FD63}" srcId="{24321867-73F8-44D0-835D-7DC8B0F9F1E6}" destId="{F4B97CB4-66F3-4317-8805-1DD68106EA48}" srcOrd="0" destOrd="0" parTransId="{7F9FCA86-A155-42B6-8B08-E9B17AC1B4F5}" sibTransId="{49ECE567-0A7C-4E5A-B371-C895B3750E3B}"/>
    <dgm:cxn modelId="{8B7F323A-63BF-4F46-A70A-C60FF4274C0D}" type="presOf" srcId="{DB9078E4-1E22-442C-B1E9-F7196D425853}" destId="{8C12EDE9-B7B3-4244-B638-A11978BBF8E9}" srcOrd="0" destOrd="4" presId="urn:microsoft.com/office/officeart/2005/8/layout/vList2"/>
    <dgm:cxn modelId="{4E14572C-AEDE-4FB9-8EE5-DF9F73959C32}" type="presParOf" srcId="{A945F085-2EA7-4026-9823-31AC01AA7C63}" destId="{94E069E2-9485-4B24-962E-031580AC7683}" srcOrd="0" destOrd="0" presId="urn:microsoft.com/office/officeart/2005/8/layout/vList2"/>
    <dgm:cxn modelId="{D66671BB-ACB2-4F7E-B633-B8714F2419B1}" type="presParOf" srcId="{A945F085-2EA7-4026-9823-31AC01AA7C63}" destId="{8C12EDE9-B7B3-4244-B638-A11978BBF8E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321867-73F8-44D0-835D-7DC8B0F9F1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4B97CB4-66F3-4317-8805-1DD68106EA48}">
      <dgm:prSet phldrT="[Text]" custT="1"/>
      <dgm:spPr/>
      <dgm:t>
        <a:bodyPr/>
        <a:lstStyle/>
        <a:p>
          <a:r>
            <a:rPr lang="en-US" sz="3100" b="0" dirty="0" smtClean="0"/>
            <a:t>Gene Ontology (GO)</a:t>
          </a:r>
          <a:endParaRPr lang="en-ZA" sz="3100" b="0" dirty="0"/>
        </a:p>
      </dgm:t>
    </dgm:pt>
    <dgm:pt modelId="{7F9FCA86-A155-42B6-8B08-E9B17AC1B4F5}" type="parTrans" cxnId="{8EFD5CAF-A5A8-4396-87B0-29403D81FD63}">
      <dgm:prSet/>
      <dgm:spPr/>
      <dgm:t>
        <a:bodyPr/>
        <a:lstStyle/>
        <a:p>
          <a:endParaRPr lang="en-ZA"/>
        </a:p>
      </dgm:t>
    </dgm:pt>
    <dgm:pt modelId="{49ECE567-0A7C-4E5A-B371-C895B3750E3B}" type="sibTrans" cxnId="{8EFD5CAF-A5A8-4396-87B0-29403D81FD63}">
      <dgm:prSet/>
      <dgm:spPr/>
      <dgm:t>
        <a:bodyPr/>
        <a:lstStyle/>
        <a:p>
          <a:endParaRPr lang="en-ZA"/>
        </a:p>
      </dgm:t>
    </dgm:pt>
    <dgm:pt modelId="{862C0710-06DC-4EFA-B4E4-B3EC498A3F17}">
      <dgm:prSet phldrT="[Text]" custT="1"/>
      <dgm:spPr/>
      <dgm:t>
        <a:bodyPr/>
        <a:lstStyle/>
        <a:p>
          <a:r>
            <a:rPr lang="en-ZA" sz="2200" dirty="0" smtClean="0"/>
            <a:t>Structured vocabularies for specific biological domains </a:t>
          </a:r>
          <a:r>
            <a:rPr lang="en-ZA" sz="1200" dirty="0" smtClean="0"/>
            <a:t>[6]</a:t>
          </a:r>
          <a:r>
            <a:rPr lang="en-ZA" sz="2200" dirty="0" smtClean="0"/>
            <a:t>.</a:t>
          </a:r>
          <a:endParaRPr lang="en-ZA" sz="2200" dirty="0"/>
        </a:p>
      </dgm:t>
    </dgm:pt>
    <dgm:pt modelId="{4626F42C-3444-4BA0-8388-5A3AF4F0DC61}" type="parTrans" cxnId="{24B70FD7-EBEC-4D8A-9211-064D852DF037}">
      <dgm:prSet/>
      <dgm:spPr/>
      <dgm:t>
        <a:bodyPr/>
        <a:lstStyle/>
        <a:p>
          <a:endParaRPr lang="en-ZA"/>
        </a:p>
      </dgm:t>
    </dgm:pt>
    <dgm:pt modelId="{E8DD80EA-7D47-497E-BB13-0CB8EC11B153}" type="sibTrans" cxnId="{24B70FD7-EBEC-4D8A-9211-064D852DF037}">
      <dgm:prSet/>
      <dgm:spPr/>
      <dgm:t>
        <a:bodyPr/>
        <a:lstStyle/>
        <a:p>
          <a:endParaRPr lang="en-ZA"/>
        </a:p>
      </dgm:t>
    </dgm:pt>
    <dgm:pt modelId="{DB9078E4-1E22-442C-B1E9-F7196D425853}">
      <dgm:prSet phldrT="[Text]" custT="1"/>
      <dgm:spPr/>
      <dgm:t>
        <a:bodyPr/>
        <a:lstStyle/>
        <a:p>
          <a:r>
            <a:rPr lang="en-ZA" sz="2200" dirty="0" smtClean="0"/>
            <a:t>Knowledge base of terms relating to various organisms, consumed by several databases to explain genes and gene products unambiguously </a:t>
          </a:r>
          <a:r>
            <a:rPr lang="en-ZA" sz="1200" dirty="0" smtClean="0"/>
            <a:t>[6]</a:t>
          </a:r>
          <a:r>
            <a:rPr lang="en-ZA" sz="2200" dirty="0" smtClean="0"/>
            <a:t>.</a:t>
          </a:r>
          <a:endParaRPr lang="en-ZA" sz="2200" dirty="0"/>
        </a:p>
      </dgm:t>
    </dgm:pt>
    <dgm:pt modelId="{4B3DCF6B-EFD6-4958-9627-57751DFC102D}" type="parTrans" cxnId="{283945DF-88EC-445F-B43F-CEC0B4C865C2}">
      <dgm:prSet/>
      <dgm:spPr/>
      <dgm:t>
        <a:bodyPr/>
        <a:lstStyle/>
        <a:p>
          <a:endParaRPr lang="en-ZA"/>
        </a:p>
      </dgm:t>
    </dgm:pt>
    <dgm:pt modelId="{203AC1A7-95AE-42AD-98F7-E98D916FE5EC}" type="sibTrans" cxnId="{283945DF-88EC-445F-B43F-CEC0B4C865C2}">
      <dgm:prSet/>
      <dgm:spPr/>
      <dgm:t>
        <a:bodyPr/>
        <a:lstStyle/>
        <a:p>
          <a:endParaRPr lang="en-ZA"/>
        </a:p>
      </dgm:t>
    </dgm:pt>
    <dgm:pt modelId="{A945F085-2EA7-4026-9823-31AC01AA7C63}" type="pres">
      <dgm:prSet presAssocID="{24321867-73F8-44D0-835D-7DC8B0F9F1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4E069E2-9485-4B24-962E-031580AC7683}" type="pres">
      <dgm:prSet presAssocID="{F4B97CB4-66F3-4317-8805-1DD68106EA48}" presName="parentText" presStyleLbl="node1" presStyleIdx="0" presStyleCnt="1" custScaleY="59275" custLinFactY="-4977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12EDE9-B7B3-4244-B638-A11978BBF8E9}" type="pres">
      <dgm:prSet presAssocID="{F4B97CB4-66F3-4317-8805-1DD68106EA48}" presName="childText" presStyleLbl="revTx" presStyleIdx="0" presStyleCnt="1" custLinFactNeighborX="-306" custLinFactNeighborY="-4923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885EDFF-F5B0-46C4-A21B-654CEDAAFC78}" type="presOf" srcId="{DB9078E4-1E22-442C-B1E9-F7196D425853}" destId="{8C12EDE9-B7B3-4244-B638-A11978BBF8E9}" srcOrd="0" destOrd="1" presId="urn:microsoft.com/office/officeart/2005/8/layout/vList2"/>
    <dgm:cxn modelId="{8EFD5CAF-A5A8-4396-87B0-29403D81FD63}" srcId="{24321867-73F8-44D0-835D-7DC8B0F9F1E6}" destId="{F4B97CB4-66F3-4317-8805-1DD68106EA48}" srcOrd="0" destOrd="0" parTransId="{7F9FCA86-A155-42B6-8B08-E9B17AC1B4F5}" sibTransId="{49ECE567-0A7C-4E5A-B371-C895B3750E3B}"/>
    <dgm:cxn modelId="{E8070ED9-A9E3-4C1B-A7CE-D9563CFF60C4}" type="presOf" srcId="{F4B97CB4-66F3-4317-8805-1DD68106EA48}" destId="{94E069E2-9485-4B24-962E-031580AC7683}" srcOrd="0" destOrd="0" presId="urn:microsoft.com/office/officeart/2005/8/layout/vList2"/>
    <dgm:cxn modelId="{283945DF-88EC-445F-B43F-CEC0B4C865C2}" srcId="{F4B97CB4-66F3-4317-8805-1DD68106EA48}" destId="{DB9078E4-1E22-442C-B1E9-F7196D425853}" srcOrd="1" destOrd="0" parTransId="{4B3DCF6B-EFD6-4958-9627-57751DFC102D}" sibTransId="{203AC1A7-95AE-42AD-98F7-E98D916FE5EC}"/>
    <dgm:cxn modelId="{C632F411-A765-4074-ADFD-DA5E6C2D93F1}" type="presOf" srcId="{862C0710-06DC-4EFA-B4E4-B3EC498A3F17}" destId="{8C12EDE9-B7B3-4244-B638-A11978BBF8E9}" srcOrd="0" destOrd="0" presId="urn:microsoft.com/office/officeart/2005/8/layout/vList2"/>
    <dgm:cxn modelId="{5DC0AB12-E519-4B2F-8965-D0706BEE88D5}" type="presOf" srcId="{24321867-73F8-44D0-835D-7DC8B0F9F1E6}" destId="{A945F085-2EA7-4026-9823-31AC01AA7C63}" srcOrd="0" destOrd="0" presId="urn:microsoft.com/office/officeart/2005/8/layout/vList2"/>
    <dgm:cxn modelId="{24B70FD7-EBEC-4D8A-9211-064D852DF037}" srcId="{F4B97CB4-66F3-4317-8805-1DD68106EA48}" destId="{862C0710-06DC-4EFA-B4E4-B3EC498A3F17}" srcOrd="0" destOrd="0" parTransId="{4626F42C-3444-4BA0-8388-5A3AF4F0DC61}" sibTransId="{E8DD80EA-7D47-497E-BB13-0CB8EC11B153}"/>
    <dgm:cxn modelId="{8BB2685D-7EBE-4ABD-B547-BF0F9D85D77A}" type="presParOf" srcId="{A945F085-2EA7-4026-9823-31AC01AA7C63}" destId="{94E069E2-9485-4B24-962E-031580AC7683}" srcOrd="0" destOrd="0" presId="urn:microsoft.com/office/officeart/2005/8/layout/vList2"/>
    <dgm:cxn modelId="{401248BE-992A-4E87-B85C-3E0158E5BD84}" type="presParOf" srcId="{A945F085-2EA7-4026-9823-31AC01AA7C63}" destId="{8C12EDE9-B7B3-4244-B638-A11978BBF8E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EAD9C6-D18D-477E-BB26-1CB7E1E212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D7F96AE-196A-4CBC-B613-00EAC42CBC9B}">
      <dgm:prSet phldrT="[Text]" custT="1"/>
      <dgm:spPr/>
      <dgm:t>
        <a:bodyPr/>
        <a:lstStyle/>
        <a:p>
          <a:r>
            <a:rPr lang="en-US" sz="2400" dirty="0" smtClean="0"/>
            <a:t>GDPR Ontology</a:t>
          </a:r>
          <a:r>
            <a:rPr lang="en-ZA" sz="2400" dirty="0" smtClean="0"/>
            <a:t> </a:t>
          </a:r>
          <a:r>
            <a:rPr lang="en-ZA" sz="1200" dirty="0" smtClean="0"/>
            <a:t>[8]</a:t>
          </a:r>
          <a:endParaRPr lang="en-ZA" sz="1200" dirty="0"/>
        </a:p>
      </dgm:t>
    </dgm:pt>
    <dgm:pt modelId="{8D375AA1-7DAC-49B6-873C-4A294A3FDCD1}" type="parTrans" cxnId="{CF855B91-C8C8-43B5-BF23-78EB263DCB3B}">
      <dgm:prSet/>
      <dgm:spPr/>
      <dgm:t>
        <a:bodyPr/>
        <a:lstStyle/>
        <a:p>
          <a:endParaRPr lang="en-ZA"/>
        </a:p>
      </dgm:t>
    </dgm:pt>
    <dgm:pt modelId="{BEFF7CAC-A2BA-4CA7-A14C-78DE5B03493A}" type="sibTrans" cxnId="{CF855B91-C8C8-43B5-BF23-78EB263DCB3B}">
      <dgm:prSet/>
      <dgm:spPr/>
      <dgm:t>
        <a:bodyPr/>
        <a:lstStyle/>
        <a:p>
          <a:endParaRPr lang="en-ZA"/>
        </a:p>
      </dgm:t>
    </dgm:pt>
    <dgm:pt modelId="{F1873A37-DBAB-4846-AB00-01EB5284C54C}">
      <dgm:prSet phldrT="[Text]" custT="1"/>
      <dgm:spPr/>
      <dgm:t>
        <a:bodyPr/>
        <a:lstStyle/>
        <a:p>
          <a:r>
            <a:rPr lang="en-ZA" sz="2200" dirty="0" smtClean="0"/>
            <a:t>Models data protection requirements.</a:t>
          </a:r>
          <a:endParaRPr lang="en-ZA" sz="2200" dirty="0"/>
        </a:p>
      </dgm:t>
    </dgm:pt>
    <dgm:pt modelId="{160C3EA2-E00E-4BCE-B7E8-4D9045F6772B}" type="parTrans" cxnId="{0F051320-8566-4186-B672-63A19C00992A}">
      <dgm:prSet/>
      <dgm:spPr/>
      <dgm:t>
        <a:bodyPr/>
        <a:lstStyle/>
        <a:p>
          <a:endParaRPr lang="en-ZA"/>
        </a:p>
      </dgm:t>
    </dgm:pt>
    <dgm:pt modelId="{28C14FD8-43D9-4D61-99C0-D6474CD38F1C}" type="sibTrans" cxnId="{0F051320-8566-4186-B672-63A19C00992A}">
      <dgm:prSet/>
      <dgm:spPr/>
      <dgm:t>
        <a:bodyPr/>
        <a:lstStyle/>
        <a:p>
          <a:endParaRPr lang="en-ZA"/>
        </a:p>
      </dgm:t>
    </dgm:pt>
    <dgm:pt modelId="{F921289B-0177-4B3E-8E3A-EE7BE503B4A1}">
      <dgm:prSet phldrT="[Text]" custT="1"/>
      <dgm:spPr/>
      <dgm:t>
        <a:bodyPr/>
        <a:lstStyle/>
        <a:p>
          <a:r>
            <a:rPr lang="en-ZA" sz="2400" dirty="0" err="1" smtClean="0"/>
            <a:t>PrOnto</a:t>
          </a:r>
          <a:r>
            <a:rPr lang="en-ZA" sz="2400" dirty="0" smtClean="0"/>
            <a:t> Ontology </a:t>
          </a:r>
          <a:r>
            <a:rPr lang="en-ZA" sz="1200" dirty="0" smtClean="0"/>
            <a:t>[9]</a:t>
          </a:r>
          <a:endParaRPr lang="en-ZA" sz="1200" dirty="0"/>
        </a:p>
      </dgm:t>
    </dgm:pt>
    <dgm:pt modelId="{F18718DD-CC17-402F-9A0E-12D8A9BACB1F}" type="parTrans" cxnId="{51F9B295-9C33-482B-8219-FB870C5834CD}">
      <dgm:prSet/>
      <dgm:spPr/>
      <dgm:t>
        <a:bodyPr/>
        <a:lstStyle/>
        <a:p>
          <a:endParaRPr lang="en-ZA"/>
        </a:p>
      </dgm:t>
    </dgm:pt>
    <dgm:pt modelId="{9074198B-B384-4671-981F-E3ECAED70AA2}" type="sibTrans" cxnId="{51F9B295-9C33-482B-8219-FB870C5834CD}">
      <dgm:prSet/>
      <dgm:spPr/>
      <dgm:t>
        <a:bodyPr/>
        <a:lstStyle/>
        <a:p>
          <a:endParaRPr lang="en-ZA"/>
        </a:p>
      </dgm:t>
    </dgm:pt>
    <dgm:pt modelId="{B766DD06-BE65-4054-A415-D9B0CFD230E3}">
      <dgm:prSet phldrT="[Text]" custT="1"/>
      <dgm:spPr/>
      <dgm:t>
        <a:bodyPr/>
        <a:lstStyle/>
        <a:p>
          <a:r>
            <a:rPr lang="en-US" sz="2200" dirty="0" smtClean="0"/>
            <a:t>A privacy ontology that conceptualizes the main concepts of the GDPR.</a:t>
          </a:r>
          <a:endParaRPr lang="en-ZA" sz="2200" dirty="0"/>
        </a:p>
      </dgm:t>
    </dgm:pt>
    <dgm:pt modelId="{52053736-7B6A-4EC4-918B-AB9DB58F4D77}" type="parTrans" cxnId="{2BEB81D8-B7B3-4896-95FA-15A9448C0121}">
      <dgm:prSet/>
      <dgm:spPr/>
      <dgm:t>
        <a:bodyPr/>
        <a:lstStyle/>
        <a:p>
          <a:endParaRPr lang="en-ZA"/>
        </a:p>
      </dgm:t>
    </dgm:pt>
    <dgm:pt modelId="{7D4A6AF8-5AA4-45E6-BC6B-5C6AB6D1EEF8}" type="sibTrans" cxnId="{2BEB81D8-B7B3-4896-95FA-15A9448C0121}">
      <dgm:prSet/>
      <dgm:spPr/>
      <dgm:t>
        <a:bodyPr/>
        <a:lstStyle/>
        <a:p>
          <a:endParaRPr lang="en-ZA"/>
        </a:p>
      </dgm:t>
    </dgm:pt>
    <dgm:pt modelId="{162CB454-4522-40D4-8BE8-4DF560FBF1B7}">
      <dgm:prSet phldrT="[Text]" custT="1"/>
      <dgm:spPr/>
      <dgm:t>
        <a:bodyPr/>
        <a:lstStyle/>
        <a:p>
          <a:r>
            <a:rPr lang="en-ZA" sz="2200" dirty="0" smtClean="0"/>
            <a:t>Support for data controllers in achieving compliance with the GDPR legislation.</a:t>
          </a:r>
          <a:endParaRPr lang="en-ZA" sz="2200" dirty="0"/>
        </a:p>
      </dgm:t>
    </dgm:pt>
    <dgm:pt modelId="{B5B95995-D80A-4BF7-870C-FC41E6D675C6}" type="parTrans" cxnId="{5D50FF3D-E89C-49A9-9847-90935D0AD6DC}">
      <dgm:prSet/>
      <dgm:spPr/>
      <dgm:t>
        <a:bodyPr/>
        <a:lstStyle/>
        <a:p>
          <a:endParaRPr lang="en-ZA"/>
        </a:p>
      </dgm:t>
    </dgm:pt>
    <dgm:pt modelId="{5FFA6F39-50BD-4C60-8E80-6D4780714BB3}" type="sibTrans" cxnId="{5D50FF3D-E89C-49A9-9847-90935D0AD6DC}">
      <dgm:prSet/>
      <dgm:spPr/>
      <dgm:t>
        <a:bodyPr/>
        <a:lstStyle/>
        <a:p>
          <a:endParaRPr lang="en-ZA"/>
        </a:p>
      </dgm:t>
    </dgm:pt>
    <dgm:pt modelId="{F3CA6551-D7C2-4615-A8A5-5DB834A14473}">
      <dgm:prSet phldrT="[Text]" custT="1"/>
      <dgm:spPr/>
      <dgm:t>
        <a:bodyPr/>
        <a:lstStyle/>
        <a:p>
          <a:r>
            <a:rPr lang="en-US" sz="2200" dirty="0" smtClean="0"/>
            <a:t>Assist with legal thinking and compliance verification.</a:t>
          </a:r>
          <a:endParaRPr lang="en-ZA" sz="2200" dirty="0"/>
        </a:p>
      </dgm:t>
    </dgm:pt>
    <dgm:pt modelId="{38FC27C6-6D76-4FB1-BFB7-C4B4F7FFC893}" type="parTrans" cxnId="{E0B84F83-4577-4FA0-9F13-91FDB1C71C43}">
      <dgm:prSet/>
      <dgm:spPr/>
      <dgm:t>
        <a:bodyPr/>
        <a:lstStyle/>
        <a:p>
          <a:endParaRPr lang="en-ZA"/>
        </a:p>
      </dgm:t>
    </dgm:pt>
    <dgm:pt modelId="{4DAE767D-0E39-4008-9730-74B33C8E5FB2}" type="sibTrans" cxnId="{E0B84F83-4577-4FA0-9F13-91FDB1C71C43}">
      <dgm:prSet/>
      <dgm:spPr/>
      <dgm:t>
        <a:bodyPr/>
        <a:lstStyle/>
        <a:p>
          <a:endParaRPr lang="en-ZA"/>
        </a:p>
      </dgm:t>
    </dgm:pt>
    <dgm:pt modelId="{8CB4EAF8-3E1F-4682-B386-02CF9C57777F}" type="pres">
      <dgm:prSet presAssocID="{06EAD9C6-D18D-477E-BB26-1CB7E1E212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A852820B-F6CD-491F-9884-EDEF61C395CC}" type="pres">
      <dgm:prSet presAssocID="{8D7F96AE-196A-4CBC-B613-00EAC42CBC9B}" presName="parentText" presStyleLbl="node1" presStyleIdx="0" presStyleCnt="2" custAng="0" custScaleY="60120" custLinFactNeighborX="0" custLinFactNeighborY="-6296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F824AE9-BB74-45E6-8076-EBCE88CF58B2}" type="pres">
      <dgm:prSet presAssocID="{8D7F96AE-196A-4CBC-B613-00EAC42CBC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9E4082-5AEE-4967-BA5B-5AB0AD057FAC}" type="pres">
      <dgm:prSet presAssocID="{F921289B-0177-4B3E-8E3A-EE7BE503B4A1}" presName="parentText" presStyleLbl="node1" presStyleIdx="1" presStyleCnt="2" custScaleY="49812" custLinFactNeighborX="0" custLinFactNeighborY="-2254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64CE616-EDFB-4C74-9A62-742D3FF772D0}" type="pres">
      <dgm:prSet presAssocID="{F921289B-0177-4B3E-8E3A-EE7BE503B4A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F855B91-C8C8-43B5-BF23-78EB263DCB3B}" srcId="{06EAD9C6-D18D-477E-BB26-1CB7E1E21224}" destId="{8D7F96AE-196A-4CBC-B613-00EAC42CBC9B}" srcOrd="0" destOrd="0" parTransId="{8D375AA1-7DAC-49B6-873C-4A294A3FDCD1}" sibTransId="{BEFF7CAC-A2BA-4CA7-A14C-78DE5B03493A}"/>
    <dgm:cxn modelId="{A241BFD7-6C68-4B39-A8AA-BD8EFFD32579}" type="presOf" srcId="{06EAD9C6-D18D-477E-BB26-1CB7E1E21224}" destId="{8CB4EAF8-3E1F-4682-B386-02CF9C57777F}" srcOrd="0" destOrd="0" presId="urn:microsoft.com/office/officeart/2005/8/layout/vList2"/>
    <dgm:cxn modelId="{C9DDB8C5-9914-4036-B5F3-87C94955A595}" type="presOf" srcId="{B766DD06-BE65-4054-A415-D9B0CFD230E3}" destId="{064CE616-EDFB-4C74-9A62-742D3FF772D0}" srcOrd="0" destOrd="0" presId="urn:microsoft.com/office/officeart/2005/8/layout/vList2"/>
    <dgm:cxn modelId="{51F9B295-9C33-482B-8219-FB870C5834CD}" srcId="{06EAD9C6-D18D-477E-BB26-1CB7E1E21224}" destId="{F921289B-0177-4B3E-8E3A-EE7BE503B4A1}" srcOrd="1" destOrd="0" parTransId="{F18718DD-CC17-402F-9A0E-12D8A9BACB1F}" sibTransId="{9074198B-B384-4671-981F-E3ECAED70AA2}"/>
    <dgm:cxn modelId="{0F051320-8566-4186-B672-63A19C00992A}" srcId="{8D7F96AE-196A-4CBC-B613-00EAC42CBC9B}" destId="{F1873A37-DBAB-4846-AB00-01EB5284C54C}" srcOrd="0" destOrd="0" parTransId="{160C3EA2-E00E-4BCE-B7E8-4D9045F6772B}" sibTransId="{28C14FD8-43D9-4D61-99C0-D6474CD38F1C}"/>
    <dgm:cxn modelId="{77D3AA00-E4B1-4300-8ACD-221C1F1D35A3}" type="presOf" srcId="{162CB454-4522-40D4-8BE8-4DF560FBF1B7}" destId="{9F824AE9-BB74-45E6-8076-EBCE88CF58B2}" srcOrd="0" destOrd="1" presId="urn:microsoft.com/office/officeart/2005/8/layout/vList2"/>
    <dgm:cxn modelId="{39B4DA45-9383-4365-9F00-5D0B859A482B}" type="presOf" srcId="{F1873A37-DBAB-4846-AB00-01EB5284C54C}" destId="{9F824AE9-BB74-45E6-8076-EBCE88CF58B2}" srcOrd="0" destOrd="0" presId="urn:microsoft.com/office/officeart/2005/8/layout/vList2"/>
    <dgm:cxn modelId="{5D50FF3D-E89C-49A9-9847-90935D0AD6DC}" srcId="{8D7F96AE-196A-4CBC-B613-00EAC42CBC9B}" destId="{162CB454-4522-40D4-8BE8-4DF560FBF1B7}" srcOrd="1" destOrd="0" parTransId="{B5B95995-D80A-4BF7-870C-FC41E6D675C6}" sibTransId="{5FFA6F39-50BD-4C60-8E80-6D4780714BB3}"/>
    <dgm:cxn modelId="{E0B84F83-4577-4FA0-9F13-91FDB1C71C43}" srcId="{F921289B-0177-4B3E-8E3A-EE7BE503B4A1}" destId="{F3CA6551-D7C2-4615-A8A5-5DB834A14473}" srcOrd="1" destOrd="0" parTransId="{38FC27C6-6D76-4FB1-BFB7-C4B4F7FFC893}" sibTransId="{4DAE767D-0E39-4008-9730-74B33C8E5FB2}"/>
    <dgm:cxn modelId="{2F58861A-EFD1-4A4D-A691-BC6507EE1A93}" type="presOf" srcId="{F3CA6551-D7C2-4615-A8A5-5DB834A14473}" destId="{064CE616-EDFB-4C74-9A62-742D3FF772D0}" srcOrd="0" destOrd="1" presId="urn:microsoft.com/office/officeart/2005/8/layout/vList2"/>
    <dgm:cxn modelId="{2BEB81D8-B7B3-4896-95FA-15A9448C0121}" srcId="{F921289B-0177-4B3E-8E3A-EE7BE503B4A1}" destId="{B766DD06-BE65-4054-A415-D9B0CFD230E3}" srcOrd="0" destOrd="0" parTransId="{52053736-7B6A-4EC4-918B-AB9DB58F4D77}" sibTransId="{7D4A6AF8-5AA4-45E6-BC6B-5C6AB6D1EEF8}"/>
    <dgm:cxn modelId="{E1885E6E-D231-4200-9C37-601C2367694E}" type="presOf" srcId="{8D7F96AE-196A-4CBC-B613-00EAC42CBC9B}" destId="{A852820B-F6CD-491F-9884-EDEF61C395CC}" srcOrd="0" destOrd="0" presId="urn:microsoft.com/office/officeart/2005/8/layout/vList2"/>
    <dgm:cxn modelId="{F0554B09-5C04-4739-B2AF-1851EA283DF4}" type="presOf" srcId="{F921289B-0177-4B3E-8E3A-EE7BE503B4A1}" destId="{B49E4082-5AEE-4967-BA5B-5AB0AD057FAC}" srcOrd="0" destOrd="0" presId="urn:microsoft.com/office/officeart/2005/8/layout/vList2"/>
    <dgm:cxn modelId="{51B9CC0B-2A85-4A9C-8A47-FCFC1DBE331B}" type="presParOf" srcId="{8CB4EAF8-3E1F-4682-B386-02CF9C57777F}" destId="{A852820B-F6CD-491F-9884-EDEF61C395CC}" srcOrd="0" destOrd="0" presId="urn:microsoft.com/office/officeart/2005/8/layout/vList2"/>
    <dgm:cxn modelId="{FECB2431-6263-4A85-B8A5-C05FFBC8901E}" type="presParOf" srcId="{8CB4EAF8-3E1F-4682-B386-02CF9C57777F}" destId="{9F824AE9-BB74-45E6-8076-EBCE88CF58B2}" srcOrd="1" destOrd="0" presId="urn:microsoft.com/office/officeart/2005/8/layout/vList2"/>
    <dgm:cxn modelId="{0DDBD0B0-7F64-4DB6-ADAB-8B0283905F22}" type="presParOf" srcId="{8CB4EAF8-3E1F-4682-B386-02CF9C57777F}" destId="{B49E4082-5AEE-4967-BA5B-5AB0AD057FAC}" srcOrd="2" destOrd="0" presId="urn:microsoft.com/office/officeart/2005/8/layout/vList2"/>
    <dgm:cxn modelId="{7B308615-D875-4A4D-A009-17EE261ACBBC}" type="presParOf" srcId="{8CB4EAF8-3E1F-4682-B386-02CF9C57777F}" destId="{064CE616-EDFB-4C74-9A62-742D3FF772D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EAD9C6-D18D-477E-BB26-1CB7E1E212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D7F96AE-196A-4CBC-B613-00EAC42CBC9B}">
      <dgm:prSet phldrT="[Text]" custT="1"/>
      <dgm:spPr/>
      <dgm:t>
        <a:bodyPr/>
        <a:lstStyle/>
        <a:p>
          <a:r>
            <a:rPr lang="en-ZA" sz="2400" dirty="0" smtClean="0"/>
            <a:t>METHONTOLOGY </a:t>
          </a:r>
          <a:r>
            <a:rPr lang="en-ZA" sz="1200" dirty="0" smtClean="0"/>
            <a:t>[1]</a:t>
          </a:r>
          <a:endParaRPr lang="en-ZA" sz="1200" dirty="0"/>
        </a:p>
      </dgm:t>
    </dgm:pt>
    <dgm:pt modelId="{8D375AA1-7DAC-49B6-873C-4A294A3FDCD1}" type="parTrans" cxnId="{CF855B91-C8C8-43B5-BF23-78EB263DCB3B}">
      <dgm:prSet/>
      <dgm:spPr/>
      <dgm:t>
        <a:bodyPr/>
        <a:lstStyle/>
        <a:p>
          <a:endParaRPr lang="en-ZA"/>
        </a:p>
      </dgm:t>
    </dgm:pt>
    <dgm:pt modelId="{BEFF7CAC-A2BA-4CA7-A14C-78DE5B03493A}" type="sibTrans" cxnId="{CF855B91-C8C8-43B5-BF23-78EB263DCB3B}">
      <dgm:prSet/>
      <dgm:spPr/>
      <dgm:t>
        <a:bodyPr/>
        <a:lstStyle/>
        <a:p>
          <a:endParaRPr lang="en-ZA"/>
        </a:p>
      </dgm:t>
    </dgm:pt>
    <dgm:pt modelId="{F1873A37-DBAB-4846-AB00-01EB5284C54C}">
      <dgm:prSet phldrT="[Text]" custT="1"/>
      <dgm:spPr/>
      <dgm:t>
        <a:bodyPr/>
        <a:lstStyle/>
        <a:p>
          <a:r>
            <a:rPr lang="en-US" sz="2200" dirty="0" smtClean="0"/>
            <a:t>Specification, Conceptualization, Formalization, Implementation, Maintenance</a:t>
          </a:r>
          <a:endParaRPr lang="en-ZA" sz="2200" dirty="0"/>
        </a:p>
      </dgm:t>
    </dgm:pt>
    <dgm:pt modelId="{160C3EA2-E00E-4BCE-B7E8-4D9045F6772B}" type="parTrans" cxnId="{0F051320-8566-4186-B672-63A19C00992A}">
      <dgm:prSet/>
      <dgm:spPr/>
      <dgm:t>
        <a:bodyPr/>
        <a:lstStyle/>
        <a:p>
          <a:endParaRPr lang="en-ZA"/>
        </a:p>
      </dgm:t>
    </dgm:pt>
    <dgm:pt modelId="{28C14FD8-43D9-4D61-99C0-D6474CD38F1C}" type="sibTrans" cxnId="{0F051320-8566-4186-B672-63A19C00992A}">
      <dgm:prSet/>
      <dgm:spPr/>
      <dgm:t>
        <a:bodyPr/>
        <a:lstStyle/>
        <a:p>
          <a:endParaRPr lang="en-ZA"/>
        </a:p>
      </dgm:t>
    </dgm:pt>
    <dgm:pt modelId="{F921289B-0177-4B3E-8E3A-EE7BE503B4A1}">
      <dgm:prSet phldrT="[Text]" custT="1"/>
      <dgm:spPr/>
      <dgm:t>
        <a:bodyPr/>
        <a:lstStyle/>
        <a:p>
          <a:r>
            <a:rPr lang="en-ZA" sz="2400" dirty="0" smtClean="0"/>
            <a:t>Ontology Development 101: A Guide to Creating Your First Ontology </a:t>
          </a:r>
          <a:r>
            <a:rPr lang="en-ZA" sz="1200" dirty="0" smtClean="0"/>
            <a:t>[3]</a:t>
          </a:r>
          <a:endParaRPr lang="en-ZA" sz="1200" dirty="0"/>
        </a:p>
      </dgm:t>
    </dgm:pt>
    <dgm:pt modelId="{F18718DD-CC17-402F-9A0E-12D8A9BACB1F}" type="parTrans" cxnId="{51F9B295-9C33-482B-8219-FB870C5834CD}">
      <dgm:prSet/>
      <dgm:spPr/>
      <dgm:t>
        <a:bodyPr/>
        <a:lstStyle/>
        <a:p>
          <a:endParaRPr lang="en-ZA"/>
        </a:p>
      </dgm:t>
    </dgm:pt>
    <dgm:pt modelId="{9074198B-B384-4671-981F-E3ECAED70AA2}" type="sibTrans" cxnId="{51F9B295-9C33-482B-8219-FB870C5834CD}">
      <dgm:prSet/>
      <dgm:spPr/>
      <dgm:t>
        <a:bodyPr/>
        <a:lstStyle/>
        <a:p>
          <a:endParaRPr lang="en-ZA"/>
        </a:p>
      </dgm:t>
    </dgm:pt>
    <dgm:pt modelId="{B766DD06-BE65-4054-A415-D9B0CFD230E3}">
      <dgm:prSet phldrT="[Text]" custT="1"/>
      <dgm:spPr/>
      <dgm:t>
        <a:bodyPr/>
        <a:lstStyle/>
        <a:p>
          <a:r>
            <a:rPr lang="en-ZA" sz="2200" dirty="0" smtClean="0"/>
            <a:t>Define Scope, Reuse Existing Ontologies, Enumerate Terms, Create Classes, Create Properties, Create Features</a:t>
          </a:r>
          <a:endParaRPr lang="en-ZA" sz="2200" dirty="0"/>
        </a:p>
      </dgm:t>
    </dgm:pt>
    <dgm:pt modelId="{52053736-7B6A-4EC4-918B-AB9DB58F4D77}" type="parTrans" cxnId="{2BEB81D8-B7B3-4896-95FA-15A9448C0121}">
      <dgm:prSet/>
      <dgm:spPr/>
      <dgm:t>
        <a:bodyPr/>
        <a:lstStyle/>
        <a:p>
          <a:endParaRPr lang="en-ZA"/>
        </a:p>
      </dgm:t>
    </dgm:pt>
    <dgm:pt modelId="{7D4A6AF8-5AA4-45E6-BC6B-5C6AB6D1EEF8}" type="sibTrans" cxnId="{2BEB81D8-B7B3-4896-95FA-15A9448C0121}">
      <dgm:prSet/>
      <dgm:spPr/>
      <dgm:t>
        <a:bodyPr/>
        <a:lstStyle/>
        <a:p>
          <a:endParaRPr lang="en-ZA"/>
        </a:p>
      </dgm:t>
    </dgm:pt>
    <dgm:pt modelId="{8CB4EAF8-3E1F-4682-B386-02CF9C57777F}" type="pres">
      <dgm:prSet presAssocID="{06EAD9C6-D18D-477E-BB26-1CB7E1E212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A852820B-F6CD-491F-9884-EDEF61C395CC}" type="pres">
      <dgm:prSet presAssocID="{8D7F96AE-196A-4CBC-B613-00EAC42CBC9B}" presName="parentText" presStyleLbl="node1" presStyleIdx="0" presStyleCnt="2" custAng="0" custScaleY="71222" custLinFactNeighborX="0" custLinFactNeighborY="-62962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F824AE9-BB74-45E6-8076-EBCE88CF58B2}" type="pres">
      <dgm:prSet presAssocID="{8D7F96AE-196A-4CBC-B613-00EAC42CBC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9E4082-5AEE-4967-BA5B-5AB0AD057FAC}" type="pres">
      <dgm:prSet presAssocID="{F921289B-0177-4B3E-8E3A-EE7BE503B4A1}" presName="parentText" presStyleLbl="node1" presStyleIdx="1" presStyleCnt="2" custScaleY="73543" custLinFactNeighborX="0" custLinFactNeighborY="-2254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64CE616-EDFB-4C74-9A62-742D3FF772D0}" type="pres">
      <dgm:prSet presAssocID="{F921289B-0177-4B3E-8E3A-EE7BE503B4A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470F308-1586-4D4F-89D9-75736A67D2D0}" type="presOf" srcId="{F1873A37-DBAB-4846-AB00-01EB5284C54C}" destId="{9F824AE9-BB74-45E6-8076-EBCE88CF58B2}" srcOrd="0" destOrd="0" presId="urn:microsoft.com/office/officeart/2005/8/layout/vList2"/>
    <dgm:cxn modelId="{95EC1C70-2B0C-4FAE-9CF8-4DDC996E7912}" type="presOf" srcId="{B766DD06-BE65-4054-A415-D9B0CFD230E3}" destId="{064CE616-EDFB-4C74-9A62-742D3FF772D0}" srcOrd="0" destOrd="0" presId="urn:microsoft.com/office/officeart/2005/8/layout/vList2"/>
    <dgm:cxn modelId="{F06142F9-33D9-4DEB-A2E0-6DD866A3E32C}" type="presOf" srcId="{8D7F96AE-196A-4CBC-B613-00EAC42CBC9B}" destId="{A852820B-F6CD-491F-9884-EDEF61C395CC}" srcOrd="0" destOrd="0" presId="urn:microsoft.com/office/officeart/2005/8/layout/vList2"/>
    <dgm:cxn modelId="{E6CC9FB8-F2E7-4DBB-9364-3739FB88C495}" type="presOf" srcId="{F921289B-0177-4B3E-8E3A-EE7BE503B4A1}" destId="{B49E4082-5AEE-4967-BA5B-5AB0AD057FAC}" srcOrd="0" destOrd="0" presId="urn:microsoft.com/office/officeart/2005/8/layout/vList2"/>
    <dgm:cxn modelId="{2BEB81D8-B7B3-4896-95FA-15A9448C0121}" srcId="{F921289B-0177-4B3E-8E3A-EE7BE503B4A1}" destId="{B766DD06-BE65-4054-A415-D9B0CFD230E3}" srcOrd="0" destOrd="0" parTransId="{52053736-7B6A-4EC4-918B-AB9DB58F4D77}" sibTransId="{7D4A6AF8-5AA4-45E6-BC6B-5C6AB6D1EEF8}"/>
    <dgm:cxn modelId="{0F051320-8566-4186-B672-63A19C00992A}" srcId="{8D7F96AE-196A-4CBC-B613-00EAC42CBC9B}" destId="{F1873A37-DBAB-4846-AB00-01EB5284C54C}" srcOrd="0" destOrd="0" parTransId="{160C3EA2-E00E-4BCE-B7E8-4D9045F6772B}" sibTransId="{28C14FD8-43D9-4D61-99C0-D6474CD38F1C}"/>
    <dgm:cxn modelId="{CF855B91-C8C8-43B5-BF23-78EB263DCB3B}" srcId="{06EAD9C6-D18D-477E-BB26-1CB7E1E21224}" destId="{8D7F96AE-196A-4CBC-B613-00EAC42CBC9B}" srcOrd="0" destOrd="0" parTransId="{8D375AA1-7DAC-49B6-873C-4A294A3FDCD1}" sibTransId="{BEFF7CAC-A2BA-4CA7-A14C-78DE5B03493A}"/>
    <dgm:cxn modelId="{A0982D78-2D82-4D66-B217-8A229AB5D540}" type="presOf" srcId="{06EAD9C6-D18D-477E-BB26-1CB7E1E21224}" destId="{8CB4EAF8-3E1F-4682-B386-02CF9C57777F}" srcOrd="0" destOrd="0" presId="urn:microsoft.com/office/officeart/2005/8/layout/vList2"/>
    <dgm:cxn modelId="{51F9B295-9C33-482B-8219-FB870C5834CD}" srcId="{06EAD9C6-D18D-477E-BB26-1CB7E1E21224}" destId="{F921289B-0177-4B3E-8E3A-EE7BE503B4A1}" srcOrd="1" destOrd="0" parTransId="{F18718DD-CC17-402F-9A0E-12D8A9BACB1F}" sibTransId="{9074198B-B384-4671-981F-E3ECAED70AA2}"/>
    <dgm:cxn modelId="{936759D6-EF9F-4E46-B356-554E58E12E13}" type="presParOf" srcId="{8CB4EAF8-3E1F-4682-B386-02CF9C57777F}" destId="{A852820B-F6CD-491F-9884-EDEF61C395CC}" srcOrd="0" destOrd="0" presId="urn:microsoft.com/office/officeart/2005/8/layout/vList2"/>
    <dgm:cxn modelId="{0AF4FF2E-CD70-4898-9C73-0625972288BC}" type="presParOf" srcId="{8CB4EAF8-3E1F-4682-B386-02CF9C57777F}" destId="{9F824AE9-BB74-45E6-8076-EBCE88CF58B2}" srcOrd="1" destOrd="0" presId="urn:microsoft.com/office/officeart/2005/8/layout/vList2"/>
    <dgm:cxn modelId="{3F6F6DF8-1077-460D-B149-63FE66B62305}" type="presParOf" srcId="{8CB4EAF8-3E1F-4682-B386-02CF9C57777F}" destId="{B49E4082-5AEE-4967-BA5B-5AB0AD057FAC}" srcOrd="2" destOrd="0" presId="urn:microsoft.com/office/officeart/2005/8/layout/vList2"/>
    <dgm:cxn modelId="{46382E15-AF98-4C5D-9FE2-C49103038D1B}" type="presParOf" srcId="{8CB4EAF8-3E1F-4682-B386-02CF9C57777F}" destId="{064CE616-EDFB-4C74-9A62-742D3FF772D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21867-73F8-44D0-835D-7DC8B0F9F1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E4493FD1-29D1-4973-B5CF-15514E8EF8B3}">
      <dgm:prSet phldrT="[Text]" custT="1"/>
      <dgm:spPr/>
      <dgm:t>
        <a:bodyPr/>
        <a:lstStyle/>
        <a:p>
          <a:r>
            <a:rPr lang="en-ZA" sz="2400" dirty="0" smtClean="0"/>
            <a:t>Competency Questions</a:t>
          </a:r>
          <a:endParaRPr lang="en-ZA" sz="2400" dirty="0"/>
        </a:p>
      </dgm:t>
    </dgm:pt>
    <dgm:pt modelId="{9180176E-29FE-4ABC-8ED3-CDE022B4B6D0}" type="parTrans" cxnId="{920D0770-2C8D-4426-AF43-875D2C7221E1}">
      <dgm:prSet/>
      <dgm:spPr/>
      <dgm:t>
        <a:bodyPr/>
        <a:lstStyle/>
        <a:p>
          <a:endParaRPr lang="en-ZA"/>
        </a:p>
      </dgm:t>
    </dgm:pt>
    <dgm:pt modelId="{67CA720C-9E06-4FE0-A70B-6A127E2A1D14}" type="sibTrans" cxnId="{920D0770-2C8D-4426-AF43-875D2C7221E1}">
      <dgm:prSet/>
      <dgm:spPr/>
      <dgm:t>
        <a:bodyPr/>
        <a:lstStyle/>
        <a:p>
          <a:endParaRPr lang="en-ZA"/>
        </a:p>
      </dgm:t>
    </dgm:pt>
    <dgm:pt modelId="{885BFD0A-92B1-42F3-8965-9C84BE0BFE40}">
      <dgm:prSet phldrT="[Text]" custT="1"/>
      <dgm:spPr/>
      <dgm:t>
        <a:bodyPr/>
        <a:lstStyle/>
        <a:p>
          <a:r>
            <a:rPr lang="en-US" sz="2200" b="0" dirty="0" smtClean="0"/>
            <a:t>What are the rights of data subjects?</a:t>
          </a:r>
          <a:endParaRPr lang="en-ZA" sz="2200" dirty="0"/>
        </a:p>
      </dgm:t>
    </dgm:pt>
    <dgm:pt modelId="{F62AFD9E-FF38-405A-9112-28D1B28A676A}" type="parTrans" cxnId="{6821749D-4A5E-49DE-9635-40557A087EE3}">
      <dgm:prSet/>
      <dgm:spPr/>
      <dgm:t>
        <a:bodyPr/>
        <a:lstStyle/>
        <a:p>
          <a:endParaRPr lang="en-ZA"/>
        </a:p>
      </dgm:t>
    </dgm:pt>
    <dgm:pt modelId="{E318729E-07A7-463D-81F9-4C5C23B85B37}" type="sibTrans" cxnId="{6821749D-4A5E-49DE-9635-40557A087EE3}">
      <dgm:prSet/>
      <dgm:spPr/>
      <dgm:t>
        <a:bodyPr/>
        <a:lstStyle/>
        <a:p>
          <a:endParaRPr lang="en-ZA"/>
        </a:p>
      </dgm:t>
    </dgm:pt>
    <dgm:pt modelId="{0D3FC809-9581-4624-BDF0-5DBC9E81E3E5}">
      <dgm:prSet custT="1"/>
      <dgm:spPr/>
      <dgm:t>
        <a:bodyPr/>
        <a:lstStyle/>
        <a:p>
          <a:r>
            <a:rPr lang="en-ZA" sz="2200" dirty="0" smtClean="0"/>
            <a:t>Who is responsible of the responsible party?</a:t>
          </a:r>
        </a:p>
      </dgm:t>
    </dgm:pt>
    <dgm:pt modelId="{B4EC4F19-9D24-42A6-B423-821D4B352D03}" type="parTrans" cxnId="{0E71D19D-00C2-416C-A862-457588ECE42C}">
      <dgm:prSet/>
      <dgm:spPr/>
      <dgm:t>
        <a:bodyPr/>
        <a:lstStyle/>
        <a:p>
          <a:endParaRPr lang="en-ZA"/>
        </a:p>
      </dgm:t>
    </dgm:pt>
    <dgm:pt modelId="{D1EF09A4-49A9-4777-A016-AD6449740B7F}" type="sibTrans" cxnId="{0E71D19D-00C2-416C-A862-457588ECE42C}">
      <dgm:prSet/>
      <dgm:spPr/>
      <dgm:t>
        <a:bodyPr/>
        <a:lstStyle/>
        <a:p>
          <a:endParaRPr lang="en-ZA"/>
        </a:p>
      </dgm:t>
    </dgm:pt>
    <dgm:pt modelId="{5A7E753B-C8E4-422C-A855-62BF30451AF9}">
      <dgm:prSet custT="1"/>
      <dgm:spPr/>
      <dgm:t>
        <a:bodyPr/>
        <a:lstStyle/>
        <a:p>
          <a:r>
            <a:rPr lang="en-ZA" sz="2200" dirty="0" smtClean="0"/>
            <a:t>What is considered personal information?</a:t>
          </a:r>
        </a:p>
      </dgm:t>
    </dgm:pt>
    <dgm:pt modelId="{49E27C3E-017A-40A7-9C03-2DEA81857D52}" type="parTrans" cxnId="{6A4A148E-C828-4668-8C80-2DDF122DACF3}">
      <dgm:prSet/>
      <dgm:spPr/>
      <dgm:t>
        <a:bodyPr/>
        <a:lstStyle/>
        <a:p>
          <a:endParaRPr lang="en-ZA"/>
        </a:p>
      </dgm:t>
    </dgm:pt>
    <dgm:pt modelId="{72CCECFA-EAB0-4F9D-9984-15A0827626EF}" type="sibTrans" cxnId="{6A4A148E-C828-4668-8C80-2DDF122DACF3}">
      <dgm:prSet/>
      <dgm:spPr/>
      <dgm:t>
        <a:bodyPr/>
        <a:lstStyle/>
        <a:p>
          <a:endParaRPr lang="en-ZA"/>
        </a:p>
      </dgm:t>
    </dgm:pt>
    <dgm:pt modelId="{A945F085-2EA7-4026-9823-31AC01AA7C63}" type="pres">
      <dgm:prSet presAssocID="{24321867-73F8-44D0-835D-7DC8B0F9F1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1734532-D383-4BD9-87B7-4DC59A24AC31}" type="pres">
      <dgm:prSet presAssocID="{E4493FD1-29D1-4973-B5CF-15514E8EF8B3}" presName="parentText" presStyleLbl="node1" presStyleIdx="0" presStyleCnt="1" custScaleY="60234" custLinFactY="-1536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41190CC-CDAE-40D2-B0BF-42B34ECD8AAA}" type="pres">
      <dgm:prSet presAssocID="{E4493FD1-29D1-4973-B5CF-15514E8EF8B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A4A148E-C828-4668-8C80-2DDF122DACF3}" srcId="{E4493FD1-29D1-4973-B5CF-15514E8EF8B3}" destId="{5A7E753B-C8E4-422C-A855-62BF30451AF9}" srcOrd="2" destOrd="0" parTransId="{49E27C3E-017A-40A7-9C03-2DEA81857D52}" sibTransId="{72CCECFA-EAB0-4F9D-9984-15A0827626EF}"/>
    <dgm:cxn modelId="{6821749D-4A5E-49DE-9635-40557A087EE3}" srcId="{E4493FD1-29D1-4973-B5CF-15514E8EF8B3}" destId="{885BFD0A-92B1-42F3-8965-9C84BE0BFE40}" srcOrd="0" destOrd="0" parTransId="{F62AFD9E-FF38-405A-9112-28D1B28A676A}" sibTransId="{E318729E-07A7-463D-81F9-4C5C23B85B37}"/>
    <dgm:cxn modelId="{0E71D19D-00C2-416C-A862-457588ECE42C}" srcId="{E4493FD1-29D1-4973-B5CF-15514E8EF8B3}" destId="{0D3FC809-9581-4624-BDF0-5DBC9E81E3E5}" srcOrd="1" destOrd="0" parTransId="{B4EC4F19-9D24-42A6-B423-821D4B352D03}" sibTransId="{D1EF09A4-49A9-4777-A016-AD6449740B7F}"/>
    <dgm:cxn modelId="{7E8D04B3-0E58-4787-9C2B-13AB15D10A7B}" type="presOf" srcId="{24321867-73F8-44D0-835D-7DC8B0F9F1E6}" destId="{A945F085-2EA7-4026-9823-31AC01AA7C63}" srcOrd="0" destOrd="0" presId="urn:microsoft.com/office/officeart/2005/8/layout/vList2"/>
    <dgm:cxn modelId="{45AFCCC4-75A0-4148-BB23-EE0C65D61D88}" type="presOf" srcId="{E4493FD1-29D1-4973-B5CF-15514E8EF8B3}" destId="{61734532-D383-4BD9-87B7-4DC59A24AC31}" srcOrd="0" destOrd="0" presId="urn:microsoft.com/office/officeart/2005/8/layout/vList2"/>
    <dgm:cxn modelId="{7AEC6656-7882-448C-A665-8C6D0572EC82}" type="presOf" srcId="{885BFD0A-92B1-42F3-8965-9C84BE0BFE40}" destId="{541190CC-CDAE-40D2-B0BF-42B34ECD8AAA}" srcOrd="0" destOrd="0" presId="urn:microsoft.com/office/officeart/2005/8/layout/vList2"/>
    <dgm:cxn modelId="{920D0770-2C8D-4426-AF43-875D2C7221E1}" srcId="{24321867-73F8-44D0-835D-7DC8B0F9F1E6}" destId="{E4493FD1-29D1-4973-B5CF-15514E8EF8B3}" srcOrd="0" destOrd="0" parTransId="{9180176E-29FE-4ABC-8ED3-CDE022B4B6D0}" sibTransId="{67CA720C-9E06-4FE0-A70B-6A127E2A1D14}"/>
    <dgm:cxn modelId="{5991341B-2DD7-4C8D-B185-DE9868BA7894}" type="presOf" srcId="{5A7E753B-C8E4-422C-A855-62BF30451AF9}" destId="{541190CC-CDAE-40D2-B0BF-42B34ECD8AAA}" srcOrd="0" destOrd="2" presId="urn:microsoft.com/office/officeart/2005/8/layout/vList2"/>
    <dgm:cxn modelId="{12C4E10C-6080-44B0-A24B-F137A488C3E4}" type="presOf" srcId="{0D3FC809-9581-4624-BDF0-5DBC9E81E3E5}" destId="{541190CC-CDAE-40D2-B0BF-42B34ECD8AAA}" srcOrd="0" destOrd="1" presId="urn:microsoft.com/office/officeart/2005/8/layout/vList2"/>
    <dgm:cxn modelId="{F6A32931-B0F9-4753-9250-65C230040C9E}" type="presParOf" srcId="{A945F085-2EA7-4026-9823-31AC01AA7C63}" destId="{61734532-D383-4BD9-87B7-4DC59A24AC31}" srcOrd="0" destOrd="0" presId="urn:microsoft.com/office/officeart/2005/8/layout/vList2"/>
    <dgm:cxn modelId="{A9989908-BA95-4A06-9146-65D3602298BE}" type="presParOf" srcId="{A945F085-2EA7-4026-9823-31AC01AA7C63}" destId="{541190CC-CDAE-40D2-B0BF-42B34ECD8AA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76FFEB-B01E-46F2-8F3C-2B6DB41B9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00099786-31CD-4B51-BF8E-7B5645A037AF}">
      <dgm:prSet phldrT="[Text]" custT="1"/>
      <dgm:spPr/>
      <dgm:t>
        <a:bodyPr/>
        <a:lstStyle/>
        <a:p>
          <a:r>
            <a:rPr lang="en-ZA" sz="2400" dirty="0" smtClean="0"/>
            <a:t>Terms </a:t>
          </a:r>
          <a:r>
            <a:rPr lang="en-ZA" sz="1200" dirty="0" smtClean="0"/>
            <a:t>[2]</a:t>
          </a:r>
          <a:endParaRPr lang="en-ZA" sz="1200" dirty="0"/>
        </a:p>
      </dgm:t>
    </dgm:pt>
    <dgm:pt modelId="{D994C14E-2C5C-4476-B2FD-F0B49A2B0887}" type="parTrans" cxnId="{157BFC88-3F71-4661-8BAC-B91FC3408CFF}">
      <dgm:prSet/>
      <dgm:spPr/>
      <dgm:t>
        <a:bodyPr/>
        <a:lstStyle/>
        <a:p>
          <a:endParaRPr lang="en-ZA"/>
        </a:p>
      </dgm:t>
    </dgm:pt>
    <dgm:pt modelId="{707C1ECD-5644-4764-8679-1A1C750EE288}" type="sibTrans" cxnId="{157BFC88-3F71-4661-8BAC-B91FC3408CFF}">
      <dgm:prSet/>
      <dgm:spPr/>
      <dgm:t>
        <a:bodyPr/>
        <a:lstStyle/>
        <a:p>
          <a:endParaRPr lang="en-ZA"/>
        </a:p>
      </dgm:t>
    </dgm:pt>
    <dgm:pt modelId="{7B50362F-C669-44DE-B962-178FEBF33754}">
      <dgm:prSet phldrT="[Text]" custT="1"/>
      <dgm:spPr/>
      <dgm:t>
        <a:bodyPr/>
        <a:lstStyle/>
        <a:p>
          <a:r>
            <a:rPr lang="en-ZA" sz="2200" b="1" i="1" dirty="0" smtClean="0"/>
            <a:t>data subject</a:t>
          </a:r>
          <a:r>
            <a:rPr lang="en-ZA" sz="2200" dirty="0" smtClean="0"/>
            <a:t> means the </a:t>
          </a:r>
          <a:r>
            <a:rPr lang="en-ZA" sz="2200" b="1" i="1" dirty="0" smtClean="0"/>
            <a:t>person</a:t>
          </a:r>
          <a:r>
            <a:rPr lang="en-ZA" sz="2200" dirty="0" smtClean="0"/>
            <a:t> to whom </a:t>
          </a:r>
          <a:r>
            <a:rPr lang="en-ZA" sz="2200" b="1" i="1" dirty="0" smtClean="0"/>
            <a:t>personal information</a:t>
          </a:r>
          <a:r>
            <a:rPr lang="en-ZA" sz="2200" dirty="0" smtClean="0"/>
            <a:t> relates</a:t>
          </a:r>
          <a:endParaRPr lang="en-ZA" sz="2200" dirty="0"/>
        </a:p>
      </dgm:t>
    </dgm:pt>
    <dgm:pt modelId="{8F68E98F-D642-45DD-83C3-596965DF2368}" type="parTrans" cxnId="{DA015769-34CC-4E94-B070-54B44ACD2494}">
      <dgm:prSet/>
      <dgm:spPr/>
      <dgm:t>
        <a:bodyPr/>
        <a:lstStyle/>
        <a:p>
          <a:endParaRPr lang="en-ZA"/>
        </a:p>
      </dgm:t>
    </dgm:pt>
    <dgm:pt modelId="{FA2E2F88-98A8-46AA-A381-A9BBF4474075}" type="sibTrans" cxnId="{DA015769-34CC-4E94-B070-54B44ACD2494}">
      <dgm:prSet/>
      <dgm:spPr/>
      <dgm:t>
        <a:bodyPr/>
        <a:lstStyle/>
        <a:p>
          <a:endParaRPr lang="en-ZA"/>
        </a:p>
      </dgm:t>
    </dgm:pt>
    <dgm:pt modelId="{E0D925C4-39B9-4982-9B1E-433BECB0143C}">
      <dgm:prSet custT="1"/>
      <dgm:spPr/>
      <dgm:t>
        <a:bodyPr/>
        <a:lstStyle/>
        <a:p>
          <a:r>
            <a:rPr lang="en-ZA" sz="2200" dirty="0" smtClean="0"/>
            <a:t>A </a:t>
          </a:r>
          <a:r>
            <a:rPr lang="en-ZA" sz="2200" b="1" i="1" dirty="0" smtClean="0"/>
            <a:t>data subject</a:t>
          </a:r>
          <a:r>
            <a:rPr lang="en-ZA" sz="2200" dirty="0" smtClean="0"/>
            <a:t> have the </a:t>
          </a:r>
          <a:r>
            <a:rPr lang="en-ZA" sz="2200" b="1" i="1" dirty="0" smtClean="0"/>
            <a:t>right</a:t>
          </a:r>
          <a:r>
            <a:rPr lang="en-ZA" sz="2200" dirty="0" smtClean="0"/>
            <a:t> to have his, her or its personal information processed in accordance with the lawful conditions, including the right to - </a:t>
          </a:r>
        </a:p>
      </dgm:t>
    </dgm:pt>
    <dgm:pt modelId="{DBE5A7E1-5FA9-439A-8112-50112FEB3DCF}" type="parTrans" cxnId="{5EF0D237-265E-460B-AF84-0E34F8114E9B}">
      <dgm:prSet/>
      <dgm:spPr/>
      <dgm:t>
        <a:bodyPr/>
        <a:lstStyle/>
        <a:p>
          <a:endParaRPr lang="en-ZA"/>
        </a:p>
      </dgm:t>
    </dgm:pt>
    <dgm:pt modelId="{DD5AE9E8-49FD-4058-B14E-AEBF9446A17D}" type="sibTrans" cxnId="{5EF0D237-265E-460B-AF84-0E34F8114E9B}">
      <dgm:prSet/>
      <dgm:spPr/>
      <dgm:t>
        <a:bodyPr/>
        <a:lstStyle/>
        <a:p>
          <a:endParaRPr lang="en-ZA"/>
        </a:p>
      </dgm:t>
    </dgm:pt>
    <dgm:pt modelId="{ED234555-BF07-4E11-8F58-C7882BC312FE}">
      <dgm:prSet custT="1"/>
      <dgm:spPr/>
      <dgm:t>
        <a:bodyPr/>
        <a:lstStyle/>
        <a:p>
          <a:r>
            <a:rPr lang="en-US" sz="2200" dirty="0" smtClean="0"/>
            <a:t>Request to </a:t>
          </a:r>
          <a:r>
            <a:rPr lang="en-US" sz="2200" b="1" i="1" dirty="0" smtClean="0"/>
            <a:t>deletion</a:t>
          </a:r>
          <a:r>
            <a:rPr lang="en-US" sz="2200" dirty="0" smtClean="0"/>
            <a:t> of </a:t>
          </a:r>
          <a:r>
            <a:rPr lang="en-US" sz="2200" b="1" i="1" dirty="0" smtClean="0"/>
            <a:t>personal information</a:t>
          </a:r>
          <a:r>
            <a:rPr lang="en-US" sz="2200" dirty="0" smtClean="0"/>
            <a:t>.</a:t>
          </a:r>
          <a:endParaRPr lang="en-ZA" sz="2200" dirty="0" smtClean="0"/>
        </a:p>
      </dgm:t>
    </dgm:pt>
    <dgm:pt modelId="{E7A7C798-97EE-45A4-9198-47114387DA7E}" type="parTrans" cxnId="{357FAECB-A250-46F6-B4DB-3EDFBFB230F8}">
      <dgm:prSet/>
      <dgm:spPr/>
      <dgm:t>
        <a:bodyPr/>
        <a:lstStyle/>
        <a:p>
          <a:endParaRPr lang="en-ZA"/>
        </a:p>
      </dgm:t>
    </dgm:pt>
    <dgm:pt modelId="{A38B3972-6EF7-422D-9A67-F2536A663B15}" type="sibTrans" cxnId="{357FAECB-A250-46F6-B4DB-3EDFBFB230F8}">
      <dgm:prSet/>
      <dgm:spPr/>
      <dgm:t>
        <a:bodyPr/>
        <a:lstStyle/>
        <a:p>
          <a:endParaRPr lang="en-ZA"/>
        </a:p>
      </dgm:t>
    </dgm:pt>
    <dgm:pt modelId="{FD234673-907A-424A-A30E-B856B6B37428}">
      <dgm:prSet custT="1"/>
      <dgm:spPr/>
      <dgm:t>
        <a:bodyPr/>
        <a:lstStyle/>
        <a:p>
          <a:r>
            <a:rPr lang="en-US" sz="2200" dirty="0" smtClean="0"/>
            <a:t>To </a:t>
          </a:r>
          <a:r>
            <a:rPr lang="en-US" sz="2200" b="1" i="1" dirty="0" smtClean="0"/>
            <a:t>object</a:t>
          </a:r>
          <a:r>
            <a:rPr lang="en-US" sz="2200" dirty="0" smtClean="0"/>
            <a:t> to processing of </a:t>
          </a:r>
          <a:r>
            <a:rPr lang="en-US" sz="2200" b="1" i="1" dirty="0" smtClean="0"/>
            <a:t>personal information</a:t>
          </a:r>
          <a:r>
            <a:rPr lang="en-US" sz="2200" dirty="0" smtClean="0"/>
            <a:t>.</a:t>
          </a:r>
          <a:endParaRPr lang="en-ZA" sz="2200" dirty="0" smtClean="0"/>
        </a:p>
      </dgm:t>
    </dgm:pt>
    <dgm:pt modelId="{D54C702A-D03B-4674-BB12-420D01FDECF5}" type="parTrans" cxnId="{5CA67CF2-A6B2-4F1B-A80C-5627FF46E1DB}">
      <dgm:prSet/>
      <dgm:spPr/>
      <dgm:t>
        <a:bodyPr/>
        <a:lstStyle/>
        <a:p>
          <a:endParaRPr lang="en-ZA"/>
        </a:p>
      </dgm:t>
    </dgm:pt>
    <dgm:pt modelId="{4F1BA815-9881-4A7B-B027-5FC154957D53}" type="sibTrans" cxnId="{5CA67CF2-A6B2-4F1B-A80C-5627FF46E1DB}">
      <dgm:prSet/>
      <dgm:spPr/>
      <dgm:t>
        <a:bodyPr/>
        <a:lstStyle/>
        <a:p>
          <a:endParaRPr lang="en-ZA"/>
        </a:p>
      </dgm:t>
    </dgm:pt>
    <dgm:pt modelId="{DE4EECCA-A5DC-493B-8F95-6111C37235CA}">
      <dgm:prSet custT="1"/>
      <dgm:spPr/>
      <dgm:t>
        <a:bodyPr/>
        <a:lstStyle/>
        <a:p>
          <a:r>
            <a:rPr lang="en-US" sz="2200" dirty="0" smtClean="0"/>
            <a:t>To submit a </a:t>
          </a:r>
          <a:r>
            <a:rPr lang="en-US" sz="2200" b="1" i="1" dirty="0" smtClean="0"/>
            <a:t>complaint</a:t>
          </a:r>
          <a:r>
            <a:rPr lang="en-US" sz="2200" dirty="0" smtClean="0"/>
            <a:t> to the </a:t>
          </a:r>
          <a:r>
            <a:rPr lang="en-US" sz="2200" b="1" i="1" dirty="0" smtClean="0"/>
            <a:t>Regulator</a:t>
          </a:r>
          <a:endParaRPr lang="en-ZA" sz="2200" b="1" i="1" dirty="0" smtClean="0"/>
        </a:p>
      </dgm:t>
    </dgm:pt>
    <dgm:pt modelId="{9B139C5A-1A73-4418-8651-7A6207879F34}" type="parTrans" cxnId="{38F6637F-C386-4679-9F04-3388C22B45F7}">
      <dgm:prSet/>
      <dgm:spPr/>
      <dgm:t>
        <a:bodyPr/>
        <a:lstStyle/>
        <a:p>
          <a:endParaRPr lang="en-ZA"/>
        </a:p>
      </dgm:t>
    </dgm:pt>
    <dgm:pt modelId="{1C7AA6D8-4254-4DE2-A0EE-C6125D3D52B5}" type="sibTrans" cxnId="{38F6637F-C386-4679-9F04-3388C22B45F7}">
      <dgm:prSet/>
      <dgm:spPr/>
      <dgm:t>
        <a:bodyPr/>
        <a:lstStyle/>
        <a:p>
          <a:endParaRPr lang="en-ZA"/>
        </a:p>
      </dgm:t>
    </dgm:pt>
    <dgm:pt modelId="{E388772D-0C4B-4948-B51E-D17FECE241F9}">
      <dgm:prSet custT="1"/>
      <dgm:spPr/>
      <dgm:t>
        <a:bodyPr/>
        <a:lstStyle/>
        <a:p>
          <a:r>
            <a:rPr lang="en-US" sz="2200" dirty="0" smtClean="0"/>
            <a:t>Gain </a:t>
          </a:r>
          <a:r>
            <a:rPr lang="en-US" sz="2200" b="1" i="1" dirty="0" smtClean="0"/>
            <a:t>access</a:t>
          </a:r>
          <a:r>
            <a:rPr lang="en-US" sz="2200" dirty="0" smtClean="0"/>
            <a:t> to </a:t>
          </a:r>
          <a:r>
            <a:rPr lang="en-US" sz="2200" b="1" i="1" dirty="0" smtClean="0"/>
            <a:t>personal information</a:t>
          </a:r>
          <a:endParaRPr lang="en-ZA" sz="2200" b="1" i="1" dirty="0" smtClean="0"/>
        </a:p>
      </dgm:t>
    </dgm:pt>
    <dgm:pt modelId="{9744B2CB-0C19-4DE4-ACC7-FDD0380946D7}" type="parTrans" cxnId="{7E6A28FB-E985-4C8E-9DD8-44EB2B13DB23}">
      <dgm:prSet/>
      <dgm:spPr/>
      <dgm:t>
        <a:bodyPr/>
        <a:lstStyle/>
        <a:p>
          <a:endParaRPr lang="en-ZA"/>
        </a:p>
      </dgm:t>
    </dgm:pt>
    <dgm:pt modelId="{F92B7D73-F165-4379-97EE-B8B1D0477FF6}" type="sibTrans" cxnId="{7E6A28FB-E985-4C8E-9DD8-44EB2B13DB23}">
      <dgm:prSet/>
      <dgm:spPr/>
      <dgm:t>
        <a:bodyPr/>
        <a:lstStyle/>
        <a:p>
          <a:endParaRPr lang="en-ZA"/>
        </a:p>
      </dgm:t>
    </dgm:pt>
    <dgm:pt modelId="{232CF940-6D96-4F93-8D8D-A8B74D15B5B1}" type="pres">
      <dgm:prSet presAssocID="{3176FFEB-B01E-46F2-8F3C-2B6DB41B9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A0E8ED1-5591-4A58-8E6E-BEBF323D4F3C}" type="pres">
      <dgm:prSet presAssocID="{00099786-31CD-4B51-BF8E-7B5645A037AF}" presName="parentText" presStyleLbl="node1" presStyleIdx="0" presStyleCnt="1" custScaleY="237970" custLinFactY="-1536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91D6456-F0E2-4DE4-ADF4-694235ED9293}" type="pres">
      <dgm:prSet presAssocID="{00099786-31CD-4B51-BF8E-7B5645A037AF}" presName="childText" presStyleLbl="revTx" presStyleIdx="0" presStyleCnt="1" custLinFactY="18355" custLinFactNeighborY="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8F6637F-C386-4679-9F04-3388C22B45F7}" srcId="{E0D925C4-39B9-4982-9B1E-433BECB0143C}" destId="{DE4EECCA-A5DC-493B-8F95-6111C37235CA}" srcOrd="3" destOrd="0" parTransId="{9B139C5A-1A73-4418-8651-7A6207879F34}" sibTransId="{1C7AA6D8-4254-4DE2-A0EE-C6125D3D52B5}"/>
    <dgm:cxn modelId="{7E6A28FB-E985-4C8E-9DD8-44EB2B13DB23}" srcId="{E0D925C4-39B9-4982-9B1E-433BECB0143C}" destId="{E388772D-0C4B-4948-B51E-D17FECE241F9}" srcOrd="0" destOrd="0" parTransId="{9744B2CB-0C19-4DE4-ACC7-FDD0380946D7}" sibTransId="{F92B7D73-F165-4379-97EE-B8B1D0477FF6}"/>
    <dgm:cxn modelId="{3F68E78A-6114-4CA0-8549-11D750B43292}" type="presOf" srcId="{E0D925C4-39B9-4982-9B1E-433BECB0143C}" destId="{D91D6456-F0E2-4DE4-ADF4-694235ED9293}" srcOrd="0" destOrd="1" presId="urn:microsoft.com/office/officeart/2005/8/layout/vList2"/>
    <dgm:cxn modelId="{357FAECB-A250-46F6-B4DB-3EDFBFB230F8}" srcId="{E0D925C4-39B9-4982-9B1E-433BECB0143C}" destId="{ED234555-BF07-4E11-8F58-C7882BC312FE}" srcOrd="1" destOrd="0" parTransId="{E7A7C798-97EE-45A4-9198-47114387DA7E}" sibTransId="{A38B3972-6EF7-422D-9A67-F2536A663B15}"/>
    <dgm:cxn modelId="{60518557-3319-4801-9267-6BE2EDEF383A}" type="presOf" srcId="{7B50362F-C669-44DE-B962-178FEBF33754}" destId="{D91D6456-F0E2-4DE4-ADF4-694235ED9293}" srcOrd="0" destOrd="0" presId="urn:microsoft.com/office/officeart/2005/8/layout/vList2"/>
    <dgm:cxn modelId="{B513D5A5-8CC2-49B9-BA7A-56916CF254AC}" type="presOf" srcId="{3176FFEB-B01E-46F2-8F3C-2B6DB41B9107}" destId="{232CF940-6D96-4F93-8D8D-A8B74D15B5B1}" srcOrd="0" destOrd="0" presId="urn:microsoft.com/office/officeart/2005/8/layout/vList2"/>
    <dgm:cxn modelId="{B30D6078-828B-4760-9D79-CDA4555987FA}" type="presOf" srcId="{00099786-31CD-4B51-BF8E-7B5645A037AF}" destId="{1A0E8ED1-5591-4A58-8E6E-BEBF323D4F3C}" srcOrd="0" destOrd="0" presId="urn:microsoft.com/office/officeart/2005/8/layout/vList2"/>
    <dgm:cxn modelId="{35E7C754-E2B8-461F-9D9E-F8F0AB85ECD7}" type="presOf" srcId="{DE4EECCA-A5DC-493B-8F95-6111C37235CA}" destId="{D91D6456-F0E2-4DE4-ADF4-694235ED9293}" srcOrd="0" destOrd="5" presId="urn:microsoft.com/office/officeart/2005/8/layout/vList2"/>
    <dgm:cxn modelId="{9AA4E3E6-66C1-4D69-8E88-C4881C029C41}" type="presOf" srcId="{E388772D-0C4B-4948-B51E-D17FECE241F9}" destId="{D91D6456-F0E2-4DE4-ADF4-694235ED9293}" srcOrd="0" destOrd="2" presId="urn:microsoft.com/office/officeart/2005/8/layout/vList2"/>
    <dgm:cxn modelId="{F179DCA8-02EF-4619-9C44-5C20AAECF9C6}" type="presOf" srcId="{FD234673-907A-424A-A30E-B856B6B37428}" destId="{D91D6456-F0E2-4DE4-ADF4-694235ED9293}" srcOrd="0" destOrd="4" presId="urn:microsoft.com/office/officeart/2005/8/layout/vList2"/>
    <dgm:cxn modelId="{5EF0D237-265E-460B-AF84-0E34F8114E9B}" srcId="{00099786-31CD-4B51-BF8E-7B5645A037AF}" destId="{E0D925C4-39B9-4982-9B1E-433BECB0143C}" srcOrd="1" destOrd="0" parTransId="{DBE5A7E1-5FA9-439A-8112-50112FEB3DCF}" sibTransId="{DD5AE9E8-49FD-4058-B14E-AEBF9446A17D}"/>
    <dgm:cxn modelId="{5CA67CF2-A6B2-4F1B-A80C-5627FF46E1DB}" srcId="{E0D925C4-39B9-4982-9B1E-433BECB0143C}" destId="{FD234673-907A-424A-A30E-B856B6B37428}" srcOrd="2" destOrd="0" parTransId="{D54C702A-D03B-4674-BB12-420D01FDECF5}" sibTransId="{4F1BA815-9881-4A7B-B027-5FC154957D53}"/>
    <dgm:cxn modelId="{157BFC88-3F71-4661-8BAC-B91FC3408CFF}" srcId="{3176FFEB-B01E-46F2-8F3C-2B6DB41B9107}" destId="{00099786-31CD-4B51-BF8E-7B5645A037AF}" srcOrd="0" destOrd="0" parTransId="{D994C14E-2C5C-4476-B2FD-F0B49A2B0887}" sibTransId="{707C1ECD-5644-4764-8679-1A1C750EE288}"/>
    <dgm:cxn modelId="{DA015769-34CC-4E94-B070-54B44ACD2494}" srcId="{00099786-31CD-4B51-BF8E-7B5645A037AF}" destId="{7B50362F-C669-44DE-B962-178FEBF33754}" srcOrd="0" destOrd="0" parTransId="{8F68E98F-D642-45DD-83C3-596965DF2368}" sibTransId="{FA2E2F88-98A8-46AA-A381-A9BBF4474075}"/>
    <dgm:cxn modelId="{20F0A45E-0CBE-4C66-996C-E1A7A905DA43}" type="presOf" srcId="{ED234555-BF07-4E11-8F58-C7882BC312FE}" destId="{D91D6456-F0E2-4DE4-ADF4-694235ED9293}" srcOrd="0" destOrd="3" presId="urn:microsoft.com/office/officeart/2005/8/layout/vList2"/>
    <dgm:cxn modelId="{1EC26A6F-7A90-49B9-AE0B-8A356B063240}" type="presParOf" srcId="{232CF940-6D96-4F93-8D8D-A8B74D15B5B1}" destId="{1A0E8ED1-5591-4A58-8E6E-BEBF323D4F3C}" srcOrd="0" destOrd="0" presId="urn:microsoft.com/office/officeart/2005/8/layout/vList2"/>
    <dgm:cxn modelId="{8251A6C0-C615-4142-992E-2C0EE6DDF20C}" type="presParOf" srcId="{232CF940-6D96-4F93-8D8D-A8B74D15B5B1}" destId="{D91D6456-F0E2-4DE4-ADF4-694235ED92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76FFEB-B01E-46F2-8F3C-2B6DB41B9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32CF940-6D96-4F93-8D8D-A8B74D15B5B1}" type="pres">
      <dgm:prSet presAssocID="{3176FFEB-B01E-46F2-8F3C-2B6DB41B9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</dgm:ptLst>
  <dgm:cxnLst>
    <dgm:cxn modelId="{B8E7469E-1BE2-4BB8-9DDB-5B55A416A4BF}" type="presOf" srcId="{3176FFEB-B01E-46F2-8F3C-2B6DB41B9107}" destId="{232CF940-6D96-4F93-8D8D-A8B74D15B5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66FD1-3392-4287-B732-E2BE49EF740C}">
      <dsp:nvSpPr>
        <dsp:cNvPr id="0" name=""/>
        <dsp:cNvSpPr/>
      </dsp:nvSpPr>
      <dsp:spPr>
        <a:xfrm>
          <a:off x="0" y="865235"/>
          <a:ext cx="1001871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D176B-D724-421B-B43C-0AFC0D8C29F4}">
      <dsp:nvSpPr>
        <dsp:cNvPr id="0" name=""/>
        <dsp:cNvSpPr/>
      </dsp:nvSpPr>
      <dsp:spPr>
        <a:xfrm>
          <a:off x="500446" y="106952"/>
          <a:ext cx="7006249" cy="920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Act affects individuals and organizations</a:t>
          </a:r>
          <a:endParaRPr lang="en-ZA" sz="2800" kern="1200" dirty="0"/>
        </a:p>
      </dsp:txBody>
      <dsp:txXfrm>
        <a:off x="545388" y="151894"/>
        <a:ext cx="6916365" cy="830758"/>
      </dsp:txXfrm>
    </dsp:sp>
    <dsp:sp modelId="{9CA79DE9-CCFA-42CA-A24C-AD3132486F5B}">
      <dsp:nvSpPr>
        <dsp:cNvPr id="0" name=""/>
        <dsp:cNvSpPr/>
      </dsp:nvSpPr>
      <dsp:spPr>
        <a:xfrm>
          <a:off x="0" y="1967486"/>
          <a:ext cx="1001871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4410C-9948-477F-8D1A-4C0F7459D959}">
      <dsp:nvSpPr>
        <dsp:cNvPr id="0" name=""/>
        <dsp:cNvSpPr/>
      </dsp:nvSpPr>
      <dsp:spPr>
        <a:xfrm>
          <a:off x="500446" y="1201835"/>
          <a:ext cx="7006249" cy="9280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Establish a knowledge base to assist in interpretation of the Act</a:t>
          </a:r>
          <a:endParaRPr lang="en-ZA" sz="2800" kern="1200" dirty="0"/>
        </a:p>
      </dsp:txBody>
      <dsp:txXfrm>
        <a:off x="545748" y="1247137"/>
        <a:ext cx="6915645" cy="837406"/>
      </dsp:txXfrm>
    </dsp:sp>
    <dsp:sp modelId="{6D15BF2C-A122-4A8D-A176-E61AD8DD5566}">
      <dsp:nvSpPr>
        <dsp:cNvPr id="0" name=""/>
        <dsp:cNvSpPr/>
      </dsp:nvSpPr>
      <dsp:spPr>
        <a:xfrm>
          <a:off x="0" y="3099209"/>
          <a:ext cx="1001871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B29EA-3699-49BC-AB15-ECE5E62CDA63}">
      <dsp:nvSpPr>
        <dsp:cNvPr id="0" name=""/>
        <dsp:cNvSpPr/>
      </dsp:nvSpPr>
      <dsp:spPr>
        <a:xfrm>
          <a:off x="500446" y="2304086"/>
          <a:ext cx="7006249" cy="957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Establish knowledge base by building an ontology</a:t>
          </a:r>
          <a:endParaRPr lang="en-ZA" sz="2800" kern="1200" dirty="0"/>
        </a:p>
      </dsp:txBody>
      <dsp:txXfrm>
        <a:off x="547186" y="2350826"/>
        <a:ext cx="6912769" cy="864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069E2-9485-4B24-962E-031580AC7683}">
      <dsp:nvSpPr>
        <dsp:cNvPr id="0" name=""/>
        <dsp:cNvSpPr/>
      </dsp:nvSpPr>
      <dsp:spPr>
        <a:xfrm>
          <a:off x="0" y="0"/>
          <a:ext cx="10018712" cy="743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smtClean="0"/>
            <a:t>What is an Ontology?</a:t>
          </a:r>
          <a:endParaRPr lang="en-ZA" sz="3100" b="0" kern="1200" dirty="0"/>
        </a:p>
      </dsp:txBody>
      <dsp:txXfrm>
        <a:off x="36309" y="36309"/>
        <a:ext cx="9946094" cy="671179"/>
      </dsp:txXfrm>
    </dsp:sp>
    <dsp:sp modelId="{8C12EDE9-B7B3-4244-B638-A11978BBF8E9}">
      <dsp:nvSpPr>
        <dsp:cNvPr id="0" name=""/>
        <dsp:cNvSpPr/>
      </dsp:nvSpPr>
      <dsp:spPr>
        <a:xfrm>
          <a:off x="0" y="1117154"/>
          <a:ext cx="10018712" cy="174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A </a:t>
          </a:r>
          <a:r>
            <a:rPr lang="en-ZA" sz="2200" b="1" kern="1200" dirty="0" smtClean="0"/>
            <a:t>formal representation</a:t>
          </a:r>
          <a:r>
            <a:rPr lang="en-ZA" sz="2200" kern="1200" dirty="0" smtClean="0"/>
            <a:t> of the </a:t>
          </a:r>
          <a:r>
            <a:rPr lang="en-ZA" sz="2200" b="1" kern="1200" dirty="0" smtClean="0"/>
            <a:t>knowledge</a:t>
          </a:r>
          <a:r>
            <a:rPr lang="en-ZA" sz="2200" kern="1200" dirty="0" smtClean="0"/>
            <a:t> by a set of </a:t>
          </a:r>
          <a:r>
            <a:rPr lang="en-ZA" sz="2200" b="1" kern="1200" dirty="0" smtClean="0"/>
            <a:t>concepts</a:t>
          </a:r>
          <a:r>
            <a:rPr lang="en-ZA" sz="2200" kern="1200" dirty="0" smtClean="0"/>
            <a:t> within a domain and the </a:t>
          </a:r>
          <a:r>
            <a:rPr lang="en-ZA" sz="2200" b="1" kern="1200" dirty="0" smtClean="0"/>
            <a:t>relationships</a:t>
          </a:r>
          <a:r>
            <a:rPr lang="en-ZA" sz="2200" kern="1200" dirty="0" smtClean="0"/>
            <a:t> between those </a:t>
          </a:r>
          <a:r>
            <a:rPr lang="en-ZA" sz="2200" b="1" kern="1200" dirty="0" smtClean="0"/>
            <a:t>concepts </a:t>
          </a:r>
          <a:r>
            <a:rPr lang="en-ZA" sz="1200" b="0" kern="1200" dirty="0" smtClean="0"/>
            <a:t>[5]</a:t>
          </a:r>
          <a:r>
            <a:rPr lang="en-ZA" sz="2200" kern="1200" dirty="0" smtClean="0"/>
            <a:t>.</a:t>
          </a:r>
          <a:endParaRPr lang="en-Z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Enables </a:t>
          </a:r>
          <a:r>
            <a:rPr lang="en-ZA" sz="2200" b="1" kern="1200" dirty="0" smtClean="0"/>
            <a:t>machines</a:t>
          </a:r>
          <a:r>
            <a:rPr lang="en-ZA" sz="2200" kern="1200" dirty="0" smtClean="0"/>
            <a:t> and </a:t>
          </a:r>
          <a:r>
            <a:rPr lang="en-ZA" sz="2200" b="1" kern="1200" dirty="0" smtClean="0"/>
            <a:t>people</a:t>
          </a:r>
          <a:r>
            <a:rPr lang="en-ZA" sz="2200" kern="1200" dirty="0" smtClean="0"/>
            <a:t> to decipher the </a:t>
          </a:r>
          <a:r>
            <a:rPr lang="en-ZA" sz="2200" b="1" kern="1200" dirty="0" smtClean="0"/>
            <a:t>meaning</a:t>
          </a:r>
          <a:r>
            <a:rPr lang="en-ZA" sz="2200" kern="1200" dirty="0" smtClean="0"/>
            <a:t> of concepts </a:t>
          </a:r>
          <a:r>
            <a:rPr lang="en-ZA" sz="2200" b="1" kern="1200" dirty="0" smtClean="0"/>
            <a:t>unambiguously</a:t>
          </a:r>
          <a:r>
            <a:rPr lang="en-ZA" sz="2200" b="0" kern="1200" dirty="0" smtClean="0"/>
            <a:t>.</a:t>
          </a:r>
          <a:endParaRPr lang="en-ZA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b="0" kern="1200" dirty="0" smtClean="0"/>
            <a:t>Enables the </a:t>
          </a:r>
          <a:r>
            <a:rPr lang="en-ZA" sz="2200" b="1" kern="1200" dirty="0" smtClean="0"/>
            <a:t>extension</a:t>
          </a:r>
          <a:r>
            <a:rPr lang="en-ZA" sz="2200" b="0" kern="1200" dirty="0" smtClean="0"/>
            <a:t> of </a:t>
          </a:r>
          <a:r>
            <a:rPr lang="en-ZA" sz="2200" b="1" kern="1200" dirty="0" smtClean="0"/>
            <a:t>knowledge</a:t>
          </a:r>
          <a:r>
            <a:rPr lang="en-ZA" sz="2200" b="0" kern="1200" dirty="0" smtClean="0"/>
            <a:t> of a given domain through </a:t>
          </a:r>
          <a:r>
            <a:rPr lang="en-ZA" sz="2200" b="1" kern="1200" dirty="0" smtClean="0"/>
            <a:t>inference</a:t>
          </a:r>
          <a:r>
            <a:rPr lang="en-ZA" sz="2200" b="0" kern="1200" dirty="0" smtClean="0"/>
            <a:t>.</a:t>
          </a:r>
          <a:endParaRPr lang="en-ZA" sz="2200" b="0" kern="1200" dirty="0"/>
        </a:p>
      </dsp:txBody>
      <dsp:txXfrm>
        <a:off x="0" y="1117154"/>
        <a:ext cx="10018712" cy="1749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069E2-9485-4B24-962E-031580AC7683}">
      <dsp:nvSpPr>
        <dsp:cNvPr id="0" name=""/>
        <dsp:cNvSpPr/>
      </dsp:nvSpPr>
      <dsp:spPr>
        <a:xfrm>
          <a:off x="0" y="0"/>
          <a:ext cx="10018712" cy="1234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smtClean="0"/>
            <a:t>Ontologies vs Relational Databases</a:t>
          </a:r>
          <a:endParaRPr lang="en-ZA" sz="3100" b="0" kern="1200" dirty="0"/>
        </a:p>
      </dsp:txBody>
      <dsp:txXfrm>
        <a:off x="60249" y="60249"/>
        <a:ext cx="9898214" cy="1113702"/>
      </dsp:txXfrm>
    </dsp:sp>
    <dsp:sp modelId="{8C12EDE9-B7B3-4244-B638-A11978BBF8E9}">
      <dsp:nvSpPr>
        <dsp:cNvPr id="0" name=""/>
        <dsp:cNvSpPr/>
      </dsp:nvSpPr>
      <dsp:spPr>
        <a:xfrm>
          <a:off x="0" y="1241200"/>
          <a:ext cx="10018712" cy="2490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b="0" i="0" kern="1200" dirty="0" smtClean="0"/>
            <a:t>Databases has closed world assumption, Ontologies has open world assumption.</a:t>
          </a:r>
          <a:endParaRPr lang="en-ZA" sz="22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e.g. Joe is a student of “UWC”. Is Joe a student of “UCT”? </a:t>
          </a:r>
          <a:endParaRPr lang="en-ZA" sz="2000" b="0" i="1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Database: No</a:t>
          </a:r>
          <a:endParaRPr lang="en-ZA" sz="2000" b="0" i="1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Ontology: Don’t know</a:t>
          </a:r>
          <a:endParaRPr lang="en-ZA" sz="2000" b="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b="0" i="0" kern="1200" dirty="0" smtClean="0"/>
            <a:t>You can infer implicit information from ontologies, in databases you can't.</a:t>
          </a:r>
          <a:endParaRPr lang="en-ZA" sz="22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e.g. Fact: A student can only belong to one University</a:t>
          </a:r>
          <a:endParaRPr lang="en-ZA" sz="2000" b="0" i="1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Joe is a student of “UWC”. Joe is also a student of “UCT”.</a:t>
          </a:r>
          <a:endParaRPr lang="en-ZA" sz="2000" b="0" i="1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Database: Produces an error due to violation of fact.</a:t>
          </a:r>
          <a:endParaRPr lang="en-ZA" sz="2000" b="0" i="1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1" kern="1200" dirty="0" smtClean="0"/>
            <a:t>Ontology: Infers that “UWC” and “UCT” is the same University.</a:t>
          </a:r>
          <a:endParaRPr lang="en-ZA" sz="2000" b="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ZA" sz="2200" b="0" kern="1200" dirty="0"/>
        </a:p>
      </dsp:txBody>
      <dsp:txXfrm>
        <a:off x="0" y="1241200"/>
        <a:ext cx="10018712" cy="2490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069E2-9485-4B24-962E-031580AC7683}">
      <dsp:nvSpPr>
        <dsp:cNvPr id="0" name=""/>
        <dsp:cNvSpPr/>
      </dsp:nvSpPr>
      <dsp:spPr>
        <a:xfrm>
          <a:off x="0" y="0"/>
          <a:ext cx="10018712" cy="743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kern="1200" dirty="0" smtClean="0"/>
            <a:t>Gene Ontology (GO)</a:t>
          </a:r>
          <a:endParaRPr lang="en-ZA" sz="3100" b="0" kern="1200" dirty="0"/>
        </a:p>
      </dsp:txBody>
      <dsp:txXfrm>
        <a:off x="36309" y="36309"/>
        <a:ext cx="9946094" cy="671179"/>
      </dsp:txXfrm>
    </dsp:sp>
    <dsp:sp modelId="{8C12EDE9-B7B3-4244-B638-A11978BBF8E9}">
      <dsp:nvSpPr>
        <dsp:cNvPr id="0" name=""/>
        <dsp:cNvSpPr/>
      </dsp:nvSpPr>
      <dsp:spPr>
        <a:xfrm>
          <a:off x="0" y="1024066"/>
          <a:ext cx="10018712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Structured vocabularies for specific biological domains </a:t>
          </a:r>
          <a:r>
            <a:rPr lang="en-ZA" sz="1200" kern="1200" dirty="0" smtClean="0"/>
            <a:t>[6]</a:t>
          </a:r>
          <a:r>
            <a:rPr lang="en-ZA" sz="2200" kern="1200" dirty="0" smtClean="0"/>
            <a:t>.</a:t>
          </a:r>
          <a:endParaRPr lang="en-Z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Knowledge base of terms relating to various organisms, consumed by several databases to explain genes and gene products unambiguously </a:t>
          </a:r>
          <a:r>
            <a:rPr lang="en-ZA" sz="1200" kern="1200" dirty="0" smtClean="0"/>
            <a:t>[6]</a:t>
          </a:r>
          <a:r>
            <a:rPr lang="en-ZA" sz="2200" kern="1200" dirty="0" smtClean="0"/>
            <a:t>.</a:t>
          </a:r>
          <a:endParaRPr lang="en-ZA" sz="2200" kern="1200" dirty="0"/>
        </a:p>
      </dsp:txBody>
      <dsp:txXfrm>
        <a:off x="0" y="1024066"/>
        <a:ext cx="10018712" cy="1076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2820B-F6CD-491F-9884-EDEF61C395CC}">
      <dsp:nvSpPr>
        <dsp:cNvPr id="0" name=""/>
        <dsp:cNvSpPr/>
      </dsp:nvSpPr>
      <dsp:spPr>
        <a:xfrm>
          <a:off x="0" y="0"/>
          <a:ext cx="10018712" cy="731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GDPR Ontology</a:t>
          </a:r>
          <a:r>
            <a:rPr lang="en-ZA" sz="2400" kern="1200" dirty="0" smtClean="0"/>
            <a:t> </a:t>
          </a:r>
          <a:r>
            <a:rPr lang="en-ZA" sz="1200" kern="1200" dirty="0" smtClean="0"/>
            <a:t>[8]</a:t>
          </a:r>
          <a:endParaRPr lang="en-ZA" sz="1200" kern="1200" dirty="0"/>
        </a:p>
      </dsp:txBody>
      <dsp:txXfrm>
        <a:off x="35711" y="35711"/>
        <a:ext cx="9947290" cy="660118"/>
      </dsp:txXfrm>
    </dsp:sp>
    <dsp:sp modelId="{9F824AE9-BB74-45E6-8076-EBCE88CF58B2}">
      <dsp:nvSpPr>
        <dsp:cNvPr id="0" name=""/>
        <dsp:cNvSpPr/>
      </dsp:nvSpPr>
      <dsp:spPr>
        <a:xfrm>
          <a:off x="0" y="1074605"/>
          <a:ext cx="10018712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Models data protection requirements.</a:t>
          </a:r>
          <a:endParaRPr lang="en-Z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Support for data controllers in achieving compliance with the GDPR legislation.</a:t>
          </a:r>
          <a:endParaRPr lang="en-ZA" sz="2200" kern="1200" dirty="0"/>
        </a:p>
      </dsp:txBody>
      <dsp:txXfrm>
        <a:off x="0" y="1074605"/>
        <a:ext cx="10018712" cy="1076400"/>
      </dsp:txXfrm>
    </dsp:sp>
    <dsp:sp modelId="{B49E4082-5AEE-4967-BA5B-5AB0AD057FAC}">
      <dsp:nvSpPr>
        <dsp:cNvPr id="0" name=""/>
        <dsp:cNvSpPr/>
      </dsp:nvSpPr>
      <dsp:spPr>
        <a:xfrm>
          <a:off x="0" y="1908342"/>
          <a:ext cx="10018712" cy="606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err="1" smtClean="0"/>
            <a:t>PrOnto</a:t>
          </a:r>
          <a:r>
            <a:rPr lang="en-ZA" sz="2400" kern="1200" dirty="0" smtClean="0"/>
            <a:t> Ontology </a:t>
          </a:r>
          <a:r>
            <a:rPr lang="en-ZA" sz="1200" kern="1200" dirty="0" smtClean="0"/>
            <a:t>[9]</a:t>
          </a:r>
          <a:endParaRPr lang="en-ZA" sz="1200" kern="1200" dirty="0"/>
        </a:p>
      </dsp:txBody>
      <dsp:txXfrm>
        <a:off x="29588" y="1937930"/>
        <a:ext cx="9959536" cy="546936"/>
      </dsp:txXfrm>
    </dsp:sp>
    <dsp:sp modelId="{064CE616-EDFB-4C74-9A62-742D3FF772D0}">
      <dsp:nvSpPr>
        <dsp:cNvPr id="0" name=""/>
        <dsp:cNvSpPr/>
      </dsp:nvSpPr>
      <dsp:spPr>
        <a:xfrm>
          <a:off x="0" y="2757118"/>
          <a:ext cx="10018712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A privacy ontology that conceptualizes the main concepts of the GDPR.</a:t>
          </a:r>
          <a:endParaRPr lang="en-Z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Assist with legal thinking and compliance verification.</a:t>
          </a:r>
          <a:endParaRPr lang="en-ZA" sz="2200" kern="1200" dirty="0"/>
        </a:p>
      </dsp:txBody>
      <dsp:txXfrm>
        <a:off x="0" y="2757118"/>
        <a:ext cx="10018712" cy="1076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2820B-F6CD-491F-9884-EDEF61C395CC}">
      <dsp:nvSpPr>
        <dsp:cNvPr id="0" name=""/>
        <dsp:cNvSpPr/>
      </dsp:nvSpPr>
      <dsp:spPr>
        <a:xfrm>
          <a:off x="0" y="0"/>
          <a:ext cx="10018712" cy="85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METHONTOLOGY </a:t>
          </a:r>
          <a:r>
            <a:rPr lang="en-ZA" sz="1200" kern="1200" dirty="0" smtClean="0"/>
            <a:t>[1]</a:t>
          </a:r>
          <a:endParaRPr lang="en-ZA" sz="1200" kern="1200" dirty="0"/>
        </a:p>
      </dsp:txBody>
      <dsp:txXfrm>
        <a:off x="41654" y="41654"/>
        <a:ext cx="9935404" cy="769988"/>
      </dsp:txXfrm>
    </dsp:sp>
    <dsp:sp modelId="{9F824AE9-BB74-45E6-8076-EBCE88CF58B2}">
      <dsp:nvSpPr>
        <dsp:cNvPr id="0" name=""/>
        <dsp:cNvSpPr/>
      </dsp:nvSpPr>
      <dsp:spPr>
        <a:xfrm>
          <a:off x="0" y="882742"/>
          <a:ext cx="1001871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Specification, Conceptualization, Formalization, Implementation, Maintenance</a:t>
          </a:r>
          <a:endParaRPr lang="en-ZA" sz="2200" kern="1200" dirty="0"/>
        </a:p>
      </dsp:txBody>
      <dsp:txXfrm>
        <a:off x="0" y="882742"/>
        <a:ext cx="10018712" cy="1059840"/>
      </dsp:txXfrm>
    </dsp:sp>
    <dsp:sp modelId="{B49E4082-5AEE-4967-BA5B-5AB0AD057FAC}">
      <dsp:nvSpPr>
        <dsp:cNvPr id="0" name=""/>
        <dsp:cNvSpPr/>
      </dsp:nvSpPr>
      <dsp:spPr>
        <a:xfrm>
          <a:off x="0" y="1703652"/>
          <a:ext cx="10018712" cy="881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Ontology Development 101: A Guide to Creating Your First Ontology </a:t>
          </a:r>
          <a:r>
            <a:rPr lang="en-ZA" sz="1200" kern="1200" dirty="0" smtClean="0"/>
            <a:t>[3]</a:t>
          </a:r>
          <a:endParaRPr lang="en-ZA" sz="1200" kern="1200" dirty="0"/>
        </a:p>
      </dsp:txBody>
      <dsp:txXfrm>
        <a:off x="43012" y="1746664"/>
        <a:ext cx="9932688" cy="795079"/>
      </dsp:txXfrm>
    </dsp:sp>
    <dsp:sp modelId="{064CE616-EDFB-4C74-9A62-742D3FF772D0}">
      <dsp:nvSpPr>
        <dsp:cNvPr id="0" name=""/>
        <dsp:cNvSpPr/>
      </dsp:nvSpPr>
      <dsp:spPr>
        <a:xfrm>
          <a:off x="0" y="2823686"/>
          <a:ext cx="1001871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Define Scope, Reuse Existing Ontologies, Enumerate Terms, Create Classes, Create Properties, Create Features</a:t>
          </a:r>
          <a:endParaRPr lang="en-ZA" sz="2200" kern="1200" dirty="0"/>
        </a:p>
      </dsp:txBody>
      <dsp:txXfrm>
        <a:off x="0" y="2823686"/>
        <a:ext cx="10018712" cy="10598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34532-D383-4BD9-87B7-4DC59A24AC31}">
      <dsp:nvSpPr>
        <dsp:cNvPr id="0" name=""/>
        <dsp:cNvSpPr/>
      </dsp:nvSpPr>
      <dsp:spPr>
        <a:xfrm>
          <a:off x="0" y="0"/>
          <a:ext cx="10018712" cy="732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Competency Questions</a:t>
          </a:r>
          <a:endParaRPr lang="en-ZA" sz="2400" kern="1200" dirty="0"/>
        </a:p>
      </dsp:txBody>
      <dsp:txXfrm>
        <a:off x="35779" y="35779"/>
        <a:ext cx="9947154" cy="661369"/>
      </dsp:txXfrm>
    </dsp:sp>
    <dsp:sp modelId="{541190CC-CDAE-40D2-B0BF-42B34ECD8AAA}">
      <dsp:nvSpPr>
        <dsp:cNvPr id="0" name=""/>
        <dsp:cNvSpPr/>
      </dsp:nvSpPr>
      <dsp:spPr>
        <a:xfrm>
          <a:off x="0" y="1356726"/>
          <a:ext cx="10018712" cy="1143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kern="1200" dirty="0" smtClean="0"/>
            <a:t>What are the rights of data subjects?</a:t>
          </a:r>
          <a:endParaRPr lang="en-Z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Who is responsible of the responsible party?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What is considered personal information?</a:t>
          </a:r>
        </a:p>
      </dsp:txBody>
      <dsp:txXfrm>
        <a:off x="0" y="1356726"/>
        <a:ext cx="10018712" cy="11436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E8ED1-5591-4A58-8E6E-BEBF323D4F3C}">
      <dsp:nvSpPr>
        <dsp:cNvPr id="0" name=""/>
        <dsp:cNvSpPr/>
      </dsp:nvSpPr>
      <dsp:spPr>
        <a:xfrm>
          <a:off x="0" y="0"/>
          <a:ext cx="10018712" cy="109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Terms </a:t>
          </a:r>
          <a:r>
            <a:rPr lang="en-ZA" sz="1200" kern="1200" dirty="0" smtClean="0"/>
            <a:t>[2]</a:t>
          </a:r>
          <a:endParaRPr lang="en-ZA" sz="1200" kern="1200" dirty="0"/>
        </a:p>
      </dsp:txBody>
      <dsp:txXfrm>
        <a:off x="53571" y="53571"/>
        <a:ext cx="9911570" cy="990258"/>
      </dsp:txXfrm>
    </dsp:sp>
    <dsp:sp modelId="{D91D6456-F0E2-4DE4-ADF4-694235ED9293}">
      <dsp:nvSpPr>
        <dsp:cNvPr id="0" name=""/>
        <dsp:cNvSpPr/>
      </dsp:nvSpPr>
      <dsp:spPr>
        <a:xfrm>
          <a:off x="0" y="1100812"/>
          <a:ext cx="10018712" cy="2023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09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b="1" i="1" kern="1200" dirty="0" smtClean="0"/>
            <a:t>data subject</a:t>
          </a:r>
          <a:r>
            <a:rPr lang="en-ZA" sz="2200" kern="1200" dirty="0" smtClean="0"/>
            <a:t> means the </a:t>
          </a:r>
          <a:r>
            <a:rPr lang="en-ZA" sz="2200" b="1" i="1" kern="1200" dirty="0" smtClean="0"/>
            <a:t>person</a:t>
          </a:r>
          <a:r>
            <a:rPr lang="en-ZA" sz="2200" kern="1200" dirty="0" smtClean="0"/>
            <a:t> to whom </a:t>
          </a:r>
          <a:r>
            <a:rPr lang="en-ZA" sz="2200" b="1" i="1" kern="1200" dirty="0" smtClean="0"/>
            <a:t>personal information</a:t>
          </a:r>
          <a:r>
            <a:rPr lang="en-ZA" sz="2200" kern="1200" dirty="0" smtClean="0"/>
            <a:t> relates</a:t>
          </a:r>
          <a:endParaRPr lang="en-Z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2200" kern="1200" dirty="0" smtClean="0"/>
            <a:t>A </a:t>
          </a:r>
          <a:r>
            <a:rPr lang="en-ZA" sz="2200" b="1" i="1" kern="1200" dirty="0" smtClean="0"/>
            <a:t>data subject</a:t>
          </a:r>
          <a:r>
            <a:rPr lang="en-ZA" sz="2200" kern="1200" dirty="0" smtClean="0"/>
            <a:t> have the </a:t>
          </a:r>
          <a:r>
            <a:rPr lang="en-ZA" sz="2200" b="1" i="1" kern="1200" dirty="0" smtClean="0"/>
            <a:t>right</a:t>
          </a:r>
          <a:r>
            <a:rPr lang="en-ZA" sz="2200" kern="1200" dirty="0" smtClean="0"/>
            <a:t> to have his, her or its personal information processed in accordance with the lawful conditions, including the right to -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Gain </a:t>
          </a:r>
          <a:r>
            <a:rPr lang="en-US" sz="2200" b="1" i="1" kern="1200" dirty="0" smtClean="0"/>
            <a:t>access</a:t>
          </a:r>
          <a:r>
            <a:rPr lang="en-US" sz="2200" kern="1200" dirty="0" smtClean="0"/>
            <a:t> to </a:t>
          </a:r>
          <a:r>
            <a:rPr lang="en-US" sz="2200" b="1" i="1" kern="1200" dirty="0" smtClean="0"/>
            <a:t>personal information</a:t>
          </a:r>
          <a:endParaRPr lang="en-ZA" sz="2200" b="1" i="1" kern="1200" dirty="0" smtClean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Request to </a:t>
          </a:r>
          <a:r>
            <a:rPr lang="en-US" sz="2200" b="1" i="1" kern="1200" dirty="0" smtClean="0"/>
            <a:t>deletion</a:t>
          </a:r>
          <a:r>
            <a:rPr lang="en-US" sz="2200" kern="1200" dirty="0" smtClean="0"/>
            <a:t> of </a:t>
          </a:r>
          <a:r>
            <a:rPr lang="en-US" sz="2200" b="1" i="1" kern="1200" dirty="0" smtClean="0"/>
            <a:t>personal information</a:t>
          </a:r>
          <a:r>
            <a:rPr lang="en-US" sz="2200" kern="1200" dirty="0" smtClean="0"/>
            <a:t>.</a:t>
          </a:r>
          <a:endParaRPr lang="en-ZA" sz="2200" kern="1200" dirty="0" smtClean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To </a:t>
          </a:r>
          <a:r>
            <a:rPr lang="en-US" sz="2200" b="1" i="1" kern="1200" dirty="0" smtClean="0"/>
            <a:t>object</a:t>
          </a:r>
          <a:r>
            <a:rPr lang="en-US" sz="2200" kern="1200" dirty="0" smtClean="0"/>
            <a:t> to processing of </a:t>
          </a:r>
          <a:r>
            <a:rPr lang="en-US" sz="2200" b="1" i="1" kern="1200" dirty="0" smtClean="0"/>
            <a:t>personal information</a:t>
          </a:r>
          <a:r>
            <a:rPr lang="en-US" sz="2200" kern="1200" dirty="0" smtClean="0"/>
            <a:t>.</a:t>
          </a:r>
          <a:endParaRPr lang="en-ZA" sz="2200" kern="1200" dirty="0" smtClean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To submit a </a:t>
          </a:r>
          <a:r>
            <a:rPr lang="en-US" sz="2200" b="1" i="1" kern="1200" dirty="0" smtClean="0"/>
            <a:t>complaint</a:t>
          </a:r>
          <a:r>
            <a:rPr lang="en-US" sz="2200" kern="1200" dirty="0" smtClean="0"/>
            <a:t> to the </a:t>
          </a:r>
          <a:r>
            <a:rPr lang="en-US" sz="2200" b="1" i="1" kern="1200" dirty="0" smtClean="0"/>
            <a:t>Regulator</a:t>
          </a:r>
          <a:endParaRPr lang="en-ZA" sz="2200" b="1" i="1" kern="1200" dirty="0" smtClean="0"/>
        </a:p>
      </dsp:txBody>
      <dsp:txXfrm>
        <a:off x="0" y="1100812"/>
        <a:ext cx="10018712" cy="20233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792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745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829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859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63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109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2452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102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107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65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01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340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716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927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17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279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672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0AEB99-21C8-4B11-AC7F-47F8F541F79E}" type="datetimeFigureOut">
              <a:rPr lang="en-ZA" smtClean="0"/>
              <a:t>2019/11/17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B03969-A4FC-4EB6-A40B-20D7DA3AF1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882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leenen@uwc.ac.z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gov.za/legislation/acts/2013-004.pdf" TargetMode="External"/><Relationship Id="rId2" Type="http://schemas.openxmlformats.org/officeDocument/2006/relationships/hyperlink" Target="http://oa.upm.es/548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978-3-319-98349-" TargetMode="External"/><Relationship Id="rId4" Type="http://schemas.openxmlformats.org/officeDocument/2006/relationships/hyperlink" Target="https://doi.org/10.1101/gr.180801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1926551"/>
          </a:xfrm>
        </p:spPr>
        <p:txBody>
          <a:bodyPr>
            <a:noAutofit/>
          </a:bodyPr>
          <a:lstStyle/>
          <a:p>
            <a:r>
              <a:rPr lang="en-US" sz="2000" dirty="0" smtClean="0"/>
              <a:t>Author: Yahlieel Jafta</a:t>
            </a:r>
          </a:p>
          <a:p>
            <a:r>
              <a:rPr lang="en-US" sz="2000" dirty="0" smtClean="0"/>
              <a:t>2858132@myuwc.ac.za</a:t>
            </a:r>
          </a:p>
          <a:p>
            <a:r>
              <a:rPr lang="en-US" sz="2000" dirty="0" smtClean="0"/>
              <a:t>Supervisor: Professor Louise </a:t>
            </a:r>
            <a:r>
              <a:rPr lang="en-US" sz="2000" dirty="0" err="1" smtClean="0"/>
              <a:t>Leenen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lleenen@uwc.ac.za</a:t>
            </a:r>
            <a:endParaRPr lang="en-US" sz="2000" dirty="0" smtClean="0"/>
          </a:p>
          <a:p>
            <a:r>
              <a:rPr lang="en-US" sz="2000" dirty="0" smtClean="0"/>
              <a:t>Co-Supervisor</a:t>
            </a:r>
            <a:r>
              <a:rPr lang="en-US" sz="2000" dirty="0"/>
              <a:t>: </a:t>
            </a:r>
            <a:r>
              <a:rPr lang="en-US" sz="2000" dirty="0" smtClean="0"/>
              <a:t>Peter Chan (CSIR)</a:t>
            </a:r>
          </a:p>
          <a:p>
            <a:r>
              <a:rPr lang="en-US" sz="2000" dirty="0" smtClean="0"/>
              <a:t>kchan@csir.co.za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Semantic Tool for the </a:t>
            </a:r>
            <a:r>
              <a:rPr lang="en-ZA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Protection of Personal Information Act</a:t>
            </a:r>
            <a:endParaRPr lang="en-ZA" b="1" i="1" dirty="0"/>
          </a:p>
        </p:txBody>
      </p:sp>
    </p:spTree>
    <p:extLst>
      <p:ext uri="{BB962C8B-B14F-4D97-AF65-F5344CB8AC3E}">
        <p14:creationId xmlns:p14="http://schemas.microsoft.com/office/powerpoint/2010/main" val="4771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Tools</a:t>
            </a:r>
            <a:endParaRPr lang="en-Z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053" y="2599861"/>
            <a:ext cx="2499523" cy="2483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449" y="3341914"/>
            <a:ext cx="4943475" cy="8871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30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871" y="186543"/>
            <a:ext cx="10018713" cy="1752599"/>
          </a:xfrm>
        </p:spPr>
        <p:txBody>
          <a:bodyPr/>
          <a:lstStyle/>
          <a:p>
            <a:r>
              <a:rPr lang="en-US" b="1" dirty="0" smtClean="0"/>
              <a:t>Implementation</a:t>
            </a:r>
            <a:endParaRPr lang="en-ZA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212664"/>
              </p:ext>
            </p:extLst>
          </p:nvPr>
        </p:nvGraphicFramePr>
        <p:xfrm>
          <a:off x="1582871" y="1939142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4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123" y="106156"/>
            <a:ext cx="10018713" cy="1752599"/>
          </a:xfrm>
        </p:spPr>
        <p:txBody>
          <a:bodyPr/>
          <a:lstStyle/>
          <a:p>
            <a:r>
              <a:rPr lang="en-US" b="1" dirty="0" smtClean="0"/>
              <a:t>Implementation</a:t>
            </a:r>
            <a:endParaRPr lang="en-ZA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60533"/>
              </p:ext>
            </p:extLst>
          </p:nvPr>
        </p:nvGraphicFramePr>
        <p:xfrm>
          <a:off x="1350497" y="1531292"/>
          <a:ext cx="7592781" cy="2675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962"/>
                <a:gridCol w="56748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 Classes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Subclasses</a:t>
                      </a:r>
                      <a:endParaRPr lang="en-ZA" dirty="0"/>
                    </a:p>
                  </a:txBody>
                  <a:tcPr/>
                </a:tc>
              </a:tr>
              <a:tr h="56352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DataSubjectRight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RightToCorrection</a:t>
                      </a:r>
                      <a:r>
                        <a:rPr lang="en-ZA" sz="1600" dirty="0" smtClean="0"/>
                        <a:t>, </a:t>
                      </a:r>
                      <a:r>
                        <a:rPr lang="en-ZA" sz="1600" dirty="0" err="1" smtClean="0"/>
                        <a:t>RightToDeletion</a:t>
                      </a:r>
                      <a:r>
                        <a:rPr lang="en-ZA" sz="1600" dirty="0" smtClean="0"/>
                        <a:t>, </a:t>
                      </a:r>
                      <a:r>
                        <a:rPr lang="en-ZA" sz="1600" dirty="0" err="1" smtClean="0"/>
                        <a:t>RightToObject</a:t>
                      </a:r>
                      <a:r>
                        <a:rPr lang="en-ZA" sz="1600" dirty="0" smtClean="0"/>
                        <a:t>, </a:t>
                      </a:r>
                      <a:r>
                        <a:rPr lang="en-ZA" sz="1600" dirty="0" err="1" smtClean="0"/>
                        <a:t>RightToSubmitComplaint</a:t>
                      </a:r>
                      <a:endParaRPr lang="en-ZA" sz="1600" dirty="0"/>
                    </a:p>
                  </a:txBody>
                  <a:tcPr/>
                </a:tc>
              </a:tr>
              <a:tr h="61299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DataSubjectAction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Access, Complain, Correction, Deletion, Objection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Person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Child, Operator, Regulator, </a:t>
                      </a:r>
                      <a:r>
                        <a:rPr lang="en-US" sz="1600" baseline="0" dirty="0" err="1" smtClean="0"/>
                        <a:t>ResponsibleParty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ChildDataSubject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PersonalInformation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SpecialPersonalInformation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312469"/>
              </p:ext>
            </p:extLst>
          </p:nvPr>
        </p:nvGraphicFramePr>
        <p:xfrm>
          <a:off x="1350497" y="4307840"/>
          <a:ext cx="674678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944"/>
                <a:gridCol w="1702660"/>
                <a:gridCol w="33201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exerciseRight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DataSubjectRight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hasInformation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DataSubject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PersonalInformation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mustEnsure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ResponsibleParty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LawfulCondition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08401"/>
              </p:ext>
            </p:extLst>
          </p:nvPr>
        </p:nvGraphicFramePr>
        <p:xfrm>
          <a:off x="9077094" y="1531292"/>
          <a:ext cx="3031106" cy="478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15553"/>
                <a:gridCol w="1515553"/>
              </a:tblGrid>
              <a:tr h="2740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Ontology Metrics</a:t>
                      </a:r>
                      <a:endParaRPr lang="en-ZA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Axiom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277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Logical axiom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147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Declaration axioms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 property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property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Annotation Property count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SubClass</a:t>
                      </a:r>
                      <a:r>
                        <a:rPr lang="en-ZA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quivalentClasses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ZA" sz="1400" dirty="0"/>
                    </a:p>
                  </a:txBody>
                  <a:tcPr/>
                </a:tc>
              </a:tr>
              <a:tr h="27409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DisjointClasses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0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510586"/>
            <a:ext cx="10018713" cy="1752599"/>
          </a:xfrm>
        </p:spPr>
        <p:txBody>
          <a:bodyPr/>
          <a:lstStyle/>
          <a:p>
            <a:r>
              <a:rPr lang="en-US" b="1" dirty="0" smtClean="0"/>
              <a:t>Evaluation</a:t>
            </a:r>
            <a:endParaRPr lang="en-ZA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8718"/>
              </p:ext>
            </p:extLst>
          </p:nvPr>
        </p:nvGraphicFramePr>
        <p:xfrm>
          <a:off x="2696852" y="2667000"/>
          <a:ext cx="8127999" cy="19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endParaRPr lang="en-ZA" dirty="0"/>
                    </a:p>
                  </a:txBody>
                  <a:tcPr/>
                </a:tc>
              </a:tr>
              <a:tr h="5635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Responsibility of role-players?</a:t>
                      </a:r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Results are to broad.</a:t>
                      </a:r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rgbClr val="FF0000"/>
                          </a:solidFill>
                        </a:rPr>
                        <a:t>Simplify question and/or adjust query.</a:t>
                      </a:r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What is considered personal information?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Appropriate</a:t>
                      </a:r>
                      <a:r>
                        <a:rPr lang="en-US" sz="1400" baseline="0" dirty="0" smtClean="0"/>
                        <a:t> results returned.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rgbClr val="FF0000"/>
                          </a:solidFill>
                        </a:rPr>
                        <a:t>How do organisations comply with Act?</a:t>
                      </a:r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rgbClr val="FF0000"/>
                          </a:solidFill>
                        </a:rPr>
                        <a:t>Results are to broad.</a:t>
                      </a:r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rgbClr val="FF0000"/>
                          </a:solidFill>
                        </a:rPr>
                        <a:t>Simplify question and/or adjust query.</a:t>
                      </a:r>
                      <a:endParaRPr lang="en-Z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76831"/>
              </p:ext>
            </p:extLst>
          </p:nvPr>
        </p:nvGraphicFramePr>
        <p:xfrm>
          <a:off x="2696849" y="4781039"/>
          <a:ext cx="8128002" cy="138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1"/>
                <a:gridCol w="4064001"/>
              </a:tblGrid>
              <a:tr h="3264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Question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Result</a:t>
                      </a:r>
                      <a:endParaRPr lang="en-ZA" dirty="0"/>
                    </a:p>
                  </a:txBody>
                  <a:tcPr/>
                </a:tc>
              </a:tr>
              <a:tr h="509813"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solidFill>
                            <a:schemeClr val="tx1"/>
                          </a:solidFill>
                        </a:rPr>
                        <a:t>What is the responsibility of the responsible party?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Appropriate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results returned.</a:t>
                      </a:r>
                      <a:endParaRPr lang="en-Z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9813"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/>
                        <a:t>What are the rights of data subjects?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Appropriate</a:t>
                      </a:r>
                      <a:r>
                        <a:rPr lang="en-US" sz="1400" baseline="0" dirty="0" smtClean="0"/>
                        <a:t> results returned.</a:t>
                      </a:r>
                      <a:endParaRPr lang="en-ZA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96852" y="2061981"/>
            <a:ext cx="812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performed by ontology engineer Peter Chan (CSIR).</a:t>
            </a:r>
            <a:endParaRPr lang="en-ZA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9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67" y="136279"/>
            <a:ext cx="3289469" cy="6540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178" y="136279"/>
            <a:ext cx="3276768" cy="3937202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61" y="136279"/>
            <a:ext cx="3780264" cy="6540836"/>
          </a:xfrm>
        </p:spPr>
      </p:pic>
    </p:spTree>
    <p:extLst>
      <p:ext uri="{BB962C8B-B14F-4D97-AF65-F5344CB8AC3E}">
        <p14:creationId xmlns:p14="http://schemas.microsoft.com/office/powerpoint/2010/main" val="1827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260" y="0"/>
            <a:ext cx="10264667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Conclusion and Future Work</a:t>
            </a:r>
            <a:endParaRPr lang="en-US" sz="4000" b="1" dirty="0"/>
          </a:p>
          <a:p>
            <a:pPr lvl="1"/>
            <a:r>
              <a:rPr lang="en-ZA" sz="2400" dirty="0" smtClean="0"/>
              <a:t>Research demonstrates a </a:t>
            </a:r>
            <a:r>
              <a:rPr lang="en-ZA" sz="2400" dirty="0"/>
              <a:t>proof of </a:t>
            </a:r>
            <a:r>
              <a:rPr lang="en-ZA" sz="2400" dirty="0" smtClean="0"/>
              <a:t>concept ontology on </a:t>
            </a:r>
            <a:r>
              <a:rPr lang="en-ZA" sz="2400" dirty="0"/>
              <a:t>the </a:t>
            </a:r>
            <a:r>
              <a:rPr lang="en-ZA" sz="2400" dirty="0" smtClean="0"/>
              <a:t>POPIA.</a:t>
            </a:r>
          </a:p>
          <a:p>
            <a:pPr lvl="2"/>
            <a:r>
              <a:rPr lang="en-US" sz="2200" dirty="0" smtClean="0"/>
              <a:t> Captures the essence of the Act.</a:t>
            </a:r>
            <a:endParaRPr lang="en-ZA" sz="2200" dirty="0" smtClean="0"/>
          </a:p>
          <a:p>
            <a:pPr lvl="2"/>
            <a:r>
              <a:rPr lang="en-US" sz="2200" dirty="0" smtClean="0"/>
              <a:t>Models the responsibilities of data processors.</a:t>
            </a:r>
          </a:p>
          <a:p>
            <a:pPr lvl="2"/>
            <a:r>
              <a:rPr lang="en-US" sz="2400" dirty="0"/>
              <a:t>Responsible </a:t>
            </a:r>
            <a:r>
              <a:rPr lang="en-US" sz="2400" dirty="0" smtClean="0"/>
              <a:t>Party compliance.</a:t>
            </a:r>
          </a:p>
          <a:p>
            <a:pPr lvl="2"/>
            <a:r>
              <a:rPr lang="en-US" sz="2200" dirty="0" smtClean="0"/>
              <a:t>Data subjects and their rights.</a:t>
            </a:r>
          </a:p>
          <a:p>
            <a:pPr lvl="1"/>
            <a:r>
              <a:rPr lang="en-US" sz="2400" dirty="0"/>
              <a:t>Incorporate Legal Domain Expert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Extend knowledge base.</a:t>
            </a:r>
          </a:p>
          <a:p>
            <a:pPr lvl="2"/>
            <a:r>
              <a:rPr lang="en-US" sz="2400" dirty="0"/>
              <a:t>Reuse existing ontologies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Organization case study.</a:t>
            </a:r>
            <a:endParaRPr lang="en-US" sz="2400" dirty="0" smtClean="0"/>
          </a:p>
          <a:p>
            <a:pPr lvl="1"/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5598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714" y="689343"/>
            <a:ext cx="10264667" cy="4520610"/>
          </a:xfrm>
        </p:spPr>
        <p:txBody>
          <a:bodyPr>
            <a:noAutofit/>
          </a:bodyPr>
          <a:lstStyle/>
          <a:p>
            <a:r>
              <a:rPr lang="en-ZA" i="1" dirty="0" smtClean="0"/>
              <a:t>Southern </a:t>
            </a:r>
            <a:r>
              <a:rPr lang="en-ZA" i="1" dirty="0"/>
              <a:t>Africa Telecommunication Networks and Applications Conference (SATNAC) </a:t>
            </a:r>
            <a:r>
              <a:rPr lang="en-ZA" i="1" dirty="0" smtClean="0"/>
              <a:t>2019 </a:t>
            </a:r>
          </a:p>
          <a:p>
            <a:pPr lvl="1"/>
            <a:r>
              <a:rPr lang="en-US" sz="2000" i="1" dirty="0" smtClean="0"/>
              <a:t>Term 2 Work-in-progress </a:t>
            </a:r>
            <a:r>
              <a:rPr lang="en-US" sz="2000" i="1" dirty="0" smtClean="0"/>
              <a:t>paper accepted.</a:t>
            </a:r>
          </a:p>
          <a:p>
            <a:pPr lvl="1"/>
            <a:r>
              <a:rPr lang="en-US" sz="2000" i="1" dirty="0" smtClean="0"/>
              <a:t>Poster Presentation.</a:t>
            </a:r>
            <a:endParaRPr lang="en-ZA" sz="2000" i="1" dirty="0" smtClean="0"/>
          </a:p>
          <a:p>
            <a:pPr fontAlgn="base"/>
            <a:r>
              <a:rPr lang="en-ZA" i="1" dirty="0" smtClean="0"/>
              <a:t>SA </a:t>
            </a:r>
            <a:r>
              <a:rPr lang="en-ZA" i="1" dirty="0"/>
              <a:t>Forum for Artificial Intelligence </a:t>
            </a:r>
            <a:r>
              <a:rPr lang="en-ZA" i="1" dirty="0" smtClean="0"/>
              <a:t>Research (FAIR) 2019 </a:t>
            </a:r>
          </a:p>
          <a:p>
            <a:pPr lvl="1" fontAlgn="base"/>
            <a:r>
              <a:rPr lang="en-US" i="1" dirty="0" smtClean="0"/>
              <a:t>Term 3 Work-in-progress </a:t>
            </a:r>
            <a:r>
              <a:rPr lang="en-US" i="1" dirty="0"/>
              <a:t>paper accepted </a:t>
            </a:r>
            <a:r>
              <a:rPr lang="en-US" i="1" dirty="0" smtClean="0"/>
              <a:t>.</a:t>
            </a:r>
          </a:p>
          <a:p>
            <a:pPr lvl="1" fontAlgn="base"/>
            <a:r>
              <a:rPr lang="en-US" i="1" dirty="0" smtClean="0"/>
              <a:t>Oral Presentation.</a:t>
            </a:r>
            <a:endParaRPr lang="en-ZA" sz="2000" i="1" dirty="0" smtClean="0"/>
          </a:p>
          <a:p>
            <a:endParaRPr lang="en-ZA" sz="3200" i="1" dirty="0"/>
          </a:p>
        </p:txBody>
      </p:sp>
    </p:spTree>
    <p:extLst>
      <p:ext uri="{BB962C8B-B14F-4D97-AF65-F5344CB8AC3E}">
        <p14:creationId xmlns:p14="http://schemas.microsoft.com/office/powerpoint/2010/main" val="32021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369" y="183995"/>
            <a:ext cx="10018713" cy="953429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368" y="1817650"/>
            <a:ext cx="10018713" cy="3259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/>
              <a:t>[1]  	</a:t>
            </a:r>
            <a:r>
              <a:rPr lang="en-ZA" sz="1200" dirty="0"/>
              <a:t>M. </a:t>
            </a:r>
            <a:r>
              <a:rPr lang="en-ZA" sz="1200" dirty="0" err="1"/>
              <a:t>Fernández-López</a:t>
            </a:r>
            <a:r>
              <a:rPr lang="en-ZA" sz="1200" dirty="0"/>
              <a:t>, A. Gómez-Pérez, and N. </a:t>
            </a:r>
            <a:r>
              <a:rPr lang="en-ZA" sz="1200" dirty="0" err="1"/>
              <a:t>Juristo</a:t>
            </a:r>
            <a:r>
              <a:rPr lang="en-ZA" sz="1200" dirty="0"/>
              <a:t>. 1997. </a:t>
            </a:r>
            <a:r>
              <a:rPr lang="en-ZA" sz="1200" dirty="0" smtClean="0"/>
              <a:t>METHONTOLOGY: From </a:t>
            </a:r>
            <a:r>
              <a:rPr lang="en-ZA" sz="1200" dirty="0"/>
              <a:t>Ontological Art Towards Ontological Engineering. In </a:t>
            </a:r>
            <a:r>
              <a:rPr lang="en-ZA" sz="1200" dirty="0" smtClean="0"/>
              <a:t>	Proceedings </a:t>
            </a:r>
            <a:r>
              <a:rPr lang="en-ZA" sz="1200" dirty="0"/>
              <a:t>of </a:t>
            </a:r>
            <a:r>
              <a:rPr lang="en-ZA" sz="1200" dirty="0" smtClean="0"/>
              <a:t>the Ontological Engineering AAAI-97 </a:t>
            </a:r>
            <a:r>
              <a:rPr lang="en-ZA" sz="1200" dirty="0"/>
              <a:t>Spring </a:t>
            </a:r>
            <a:r>
              <a:rPr lang="en-ZA" sz="1200" dirty="0" smtClean="0"/>
              <a:t>Symposium </a:t>
            </a:r>
            <a:r>
              <a:rPr lang="en-ZA" sz="1200" dirty="0"/>
              <a:t>Series. American </a:t>
            </a:r>
            <a:r>
              <a:rPr lang="en-ZA" sz="1200" dirty="0" err="1" smtClean="0"/>
              <a:t>Asociation</a:t>
            </a:r>
            <a:r>
              <a:rPr lang="en-ZA" sz="1200" dirty="0" smtClean="0"/>
              <a:t> for </a:t>
            </a:r>
            <a:r>
              <a:rPr lang="en-ZA" sz="1200" dirty="0"/>
              <a:t>Artificial </a:t>
            </a:r>
            <a:r>
              <a:rPr lang="en-ZA" sz="1200" dirty="0" smtClean="0"/>
              <a:t>Intelligence. 	</a:t>
            </a:r>
            <a:r>
              <a:rPr lang="en-ZA" sz="1200" dirty="0" smtClean="0">
                <a:hlinkClick r:id="rId2"/>
              </a:rPr>
              <a:t>http</a:t>
            </a:r>
            <a:r>
              <a:rPr lang="en-ZA" sz="1200" dirty="0">
                <a:hlinkClick r:id="rId2"/>
              </a:rPr>
              <a:t>://</a:t>
            </a:r>
            <a:r>
              <a:rPr lang="en-ZA" sz="1200" dirty="0" smtClean="0">
                <a:hlinkClick r:id="rId2"/>
              </a:rPr>
              <a:t>oa.upm.es/5484/</a:t>
            </a:r>
            <a:r>
              <a:rPr lang="en-ZA" sz="1200" dirty="0" smtClean="0"/>
              <a:t> Ontology </a:t>
            </a:r>
            <a:r>
              <a:rPr lang="en-ZA" sz="1200" dirty="0" err="1" smtClean="0"/>
              <a:t>EngineeringGroup</a:t>
            </a:r>
            <a:r>
              <a:rPr lang="en-ZA" sz="1200" dirty="0" smtClean="0"/>
              <a:t> ? </a:t>
            </a:r>
            <a:r>
              <a:rPr lang="en-ZA" sz="1200" dirty="0"/>
              <a:t>OEG. </a:t>
            </a:r>
            <a:endParaRPr lang="en-ZA" sz="1200" dirty="0" smtClean="0"/>
          </a:p>
          <a:p>
            <a:pPr marL="0" indent="0">
              <a:buNone/>
            </a:pPr>
            <a:r>
              <a:rPr lang="en-US" sz="1200" dirty="0" smtClean="0"/>
              <a:t>[2]  	</a:t>
            </a:r>
            <a:r>
              <a:rPr lang="en-ZA" sz="1200" dirty="0" smtClean="0"/>
              <a:t>South </a:t>
            </a:r>
            <a:r>
              <a:rPr lang="en-ZA" sz="1200" dirty="0"/>
              <a:t>African Government Gazette. 2013. Protection of </a:t>
            </a:r>
            <a:r>
              <a:rPr lang="en-ZA" sz="1200" dirty="0" smtClean="0"/>
              <a:t>Personal Information Act. </a:t>
            </a:r>
            <a:r>
              <a:rPr lang="en-ZA" sz="1200" dirty="0" smtClean="0">
                <a:hlinkClick r:id="rId3"/>
              </a:rPr>
              <a:t>http</a:t>
            </a:r>
            <a:r>
              <a:rPr lang="en-ZA" sz="1200" dirty="0">
                <a:hlinkClick r:id="rId3"/>
              </a:rPr>
              <a:t>://www.justice.gov.za/legislation/acts/2013-004.pdf</a:t>
            </a:r>
            <a:r>
              <a:rPr lang="en-ZA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[3] 	</a:t>
            </a:r>
            <a:r>
              <a:rPr lang="en-ZA" sz="1200" dirty="0" smtClean="0"/>
              <a:t>N </a:t>
            </a:r>
            <a:r>
              <a:rPr lang="en-ZA" sz="1200" dirty="0"/>
              <a:t>F. </a:t>
            </a:r>
            <a:r>
              <a:rPr lang="en-ZA" sz="1200" dirty="0" err="1"/>
              <a:t>Noy</a:t>
            </a:r>
            <a:r>
              <a:rPr lang="en-ZA" sz="1200" dirty="0"/>
              <a:t> and Deborah </a:t>
            </a:r>
            <a:r>
              <a:rPr lang="en-ZA" sz="1200" dirty="0" err="1"/>
              <a:t>Mcguinness</a:t>
            </a:r>
            <a:r>
              <a:rPr lang="en-ZA" sz="1200" dirty="0"/>
              <a:t>. 2001. Ontology Development 101: A </a:t>
            </a:r>
            <a:r>
              <a:rPr lang="en-ZA" sz="1200" dirty="0" smtClean="0"/>
              <a:t>Guide to </a:t>
            </a:r>
            <a:r>
              <a:rPr lang="en-ZA" sz="1200" dirty="0"/>
              <a:t>Creating Your First Ontology. Knowledge Systems Laboratory 32 (</a:t>
            </a:r>
            <a:r>
              <a:rPr lang="en-ZA" sz="1200" dirty="0" smtClean="0"/>
              <a:t>01 	2001).</a:t>
            </a:r>
          </a:p>
          <a:p>
            <a:pPr marL="0" indent="0">
              <a:buNone/>
            </a:pPr>
            <a:r>
              <a:rPr lang="en-US" sz="1200" dirty="0" smtClean="0"/>
              <a:t>[4]	</a:t>
            </a:r>
            <a:r>
              <a:rPr lang="en-US" sz="1200" dirty="0" err="1"/>
              <a:t>Horridge</a:t>
            </a:r>
            <a:r>
              <a:rPr lang="en-US" sz="1200" dirty="0"/>
              <a:t>, Matthew and </a:t>
            </a:r>
            <a:r>
              <a:rPr lang="en-US" sz="1200" dirty="0" err="1"/>
              <a:t>Jupp</a:t>
            </a:r>
            <a:r>
              <a:rPr lang="en-US" sz="1200" dirty="0"/>
              <a:t>, Simon and Moulton, Georgina and Rector, Alan and Stevens, Robert. 2011. A </a:t>
            </a:r>
            <a:r>
              <a:rPr lang="en-US" sz="1200" dirty="0" smtClean="0"/>
              <a:t>Practical Guide To Building Owl Ontologies 	Using </a:t>
            </a:r>
            <a:r>
              <a:rPr lang="en-ZA" sz="1200" dirty="0" smtClean="0"/>
              <a:t>Protégé  </a:t>
            </a:r>
            <a:r>
              <a:rPr lang="en-ZA" sz="1200" dirty="0"/>
              <a:t>4 </a:t>
            </a:r>
            <a:r>
              <a:rPr lang="en-ZA" sz="1200" dirty="0" smtClean="0"/>
              <a:t>and CO-ODE Tools Edition 1.3</a:t>
            </a:r>
            <a:r>
              <a:rPr lang="en-ZA" sz="1200" dirty="0"/>
              <a:t>. </a:t>
            </a:r>
            <a:r>
              <a:rPr lang="en-ZA" sz="1200" dirty="0" smtClean="0"/>
              <a:t>The University </a:t>
            </a:r>
            <a:r>
              <a:rPr lang="en-ZA" sz="1200" dirty="0"/>
              <a:t>of Manchester</a:t>
            </a:r>
            <a:r>
              <a:rPr lang="en-ZA" sz="1200" dirty="0" smtClean="0"/>
              <a:t>.</a:t>
            </a:r>
          </a:p>
          <a:p>
            <a:pPr marL="0" indent="0">
              <a:buNone/>
            </a:pPr>
            <a:r>
              <a:rPr lang="en-US" sz="1200" dirty="0"/>
              <a:t>[5]	Diana Man. 2013. Ontologies in Computer Science</a:t>
            </a:r>
            <a:r>
              <a:rPr lang="en-US" sz="1200" dirty="0" smtClean="0"/>
              <a:t>. </a:t>
            </a:r>
            <a:r>
              <a:rPr lang="en-US" sz="1200" dirty="0" err="1" smtClean="0"/>
              <a:t>Didactica</a:t>
            </a:r>
            <a:r>
              <a:rPr lang="en-US" sz="1200" dirty="0" smtClean="0"/>
              <a:t> Mathematica31 (</a:t>
            </a:r>
            <a:r>
              <a:rPr lang="en-US" sz="1200" dirty="0"/>
              <a:t>2013), </a:t>
            </a:r>
            <a:r>
              <a:rPr lang="en-US" sz="1200" dirty="0" smtClean="0"/>
              <a:t>43–46</a:t>
            </a:r>
          </a:p>
          <a:p>
            <a:pPr marL="0" indent="0">
              <a:buNone/>
            </a:pPr>
            <a:r>
              <a:rPr lang="en-US" sz="1200" dirty="0" smtClean="0"/>
              <a:t>[6]	</a:t>
            </a:r>
            <a:r>
              <a:rPr lang="en-ZA" sz="1200" dirty="0"/>
              <a:t>T. G. O. Consortium. 2001. Creating the Gene Ontology Resource: Design </a:t>
            </a:r>
            <a:r>
              <a:rPr lang="en-ZA" sz="1200" dirty="0" smtClean="0"/>
              <a:t>and Implementation. Genome </a:t>
            </a:r>
            <a:r>
              <a:rPr lang="en-ZA" sz="1200" dirty="0"/>
              <a:t>Research11, 8 (Aug 2001), </a:t>
            </a:r>
            <a:r>
              <a:rPr lang="en-ZA" sz="1200" dirty="0" smtClean="0"/>
              <a:t>1425-1433.  	</a:t>
            </a:r>
            <a:r>
              <a:rPr lang="en-ZA" sz="1200" dirty="0" smtClean="0">
                <a:hlinkClick r:id="rId4"/>
              </a:rPr>
              <a:t>https</a:t>
            </a:r>
            <a:r>
              <a:rPr lang="en-ZA" sz="1200" dirty="0">
                <a:hlinkClick r:id="rId4"/>
              </a:rPr>
              <a:t>://</a:t>
            </a:r>
            <a:r>
              <a:rPr lang="en-ZA" sz="1200" dirty="0" smtClean="0">
                <a:hlinkClick r:id="rId4"/>
              </a:rPr>
              <a:t>doi.org/10.1101/gr.180801</a:t>
            </a:r>
            <a:endParaRPr lang="en-ZA" sz="1200" dirty="0" smtClean="0"/>
          </a:p>
          <a:p>
            <a:pPr marL="0" indent="0">
              <a:buNone/>
            </a:pPr>
            <a:r>
              <a:rPr lang="en-US" sz="1200" dirty="0"/>
              <a:t>[7]	Amandeep Sidhu, </a:t>
            </a:r>
            <a:r>
              <a:rPr lang="en-US" sz="1200" dirty="0" err="1"/>
              <a:t>Tharam</a:t>
            </a:r>
            <a:r>
              <a:rPr lang="en-US" sz="1200" dirty="0"/>
              <a:t> S. Dillon, Elizabeth Chang, and </a:t>
            </a:r>
            <a:r>
              <a:rPr lang="en-US" sz="1200" dirty="0" err="1"/>
              <a:t>Baldev</a:t>
            </a:r>
            <a:r>
              <a:rPr lang="en-US" sz="1200" dirty="0"/>
              <a:t> S. Sidhu. 2005.Protein Ontology Development using OWL., Vol. </a:t>
            </a:r>
            <a:r>
              <a:rPr lang="en-US" sz="1200" dirty="0" smtClean="0"/>
              <a:t>188</a:t>
            </a:r>
          </a:p>
          <a:p>
            <a:pPr marL="0" indent="0">
              <a:buNone/>
            </a:pPr>
            <a:r>
              <a:rPr lang="en-US" sz="1200" dirty="0"/>
              <a:t>[8]	Cesare </a:t>
            </a:r>
            <a:r>
              <a:rPr lang="en-US" sz="1200" dirty="0" err="1"/>
              <a:t>Bartolini</a:t>
            </a:r>
            <a:r>
              <a:rPr lang="en-US" sz="1200" dirty="0"/>
              <a:t>, Robert </a:t>
            </a:r>
            <a:r>
              <a:rPr lang="en-US" sz="1200" dirty="0" err="1"/>
              <a:t>Muthuri</a:t>
            </a:r>
            <a:r>
              <a:rPr lang="en-US" sz="1200" dirty="0"/>
              <a:t>, and Cristiana Santos. 2017. Using Ontologies </a:t>
            </a:r>
            <a:r>
              <a:rPr lang="en-US" sz="1200" dirty="0" err="1"/>
              <a:t>toModel</a:t>
            </a:r>
            <a:r>
              <a:rPr lang="en-US" sz="1200" dirty="0"/>
              <a:t> Data Protection Requirements in Workflows. </a:t>
            </a:r>
            <a:r>
              <a:rPr lang="en-US" sz="1200" dirty="0" err="1"/>
              <a:t>InNew</a:t>
            </a:r>
            <a:r>
              <a:rPr lang="en-US" sz="1200" dirty="0"/>
              <a:t> Frontiers </a:t>
            </a:r>
            <a:r>
              <a:rPr lang="en-US" sz="1200" dirty="0" smtClean="0"/>
              <a:t>	in </a:t>
            </a:r>
            <a:r>
              <a:rPr lang="en-US" sz="1200" dirty="0" err="1" smtClean="0"/>
              <a:t>ArtificialIntelligence</a:t>
            </a:r>
            <a:r>
              <a:rPr lang="en-US" sz="1200" dirty="0" smtClean="0"/>
              <a:t>, </a:t>
            </a:r>
            <a:r>
              <a:rPr lang="en-US" sz="1200" dirty="0" err="1" smtClean="0"/>
              <a:t>Mihoko</a:t>
            </a:r>
            <a:r>
              <a:rPr lang="en-US" sz="1200" dirty="0" smtClean="0"/>
              <a:t> </a:t>
            </a:r>
            <a:r>
              <a:rPr lang="en-US" sz="1200" dirty="0" err="1"/>
              <a:t>Otake</a:t>
            </a:r>
            <a:r>
              <a:rPr lang="en-US" sz="1200" dirty="0"/>
              <a:t>, </a:t>
            </a:r>
            <a:r>
              <a:rPr lang="en-US" sz="1200" dirty="0" err="1" smtClean="0"/>
              <a:t>Setsuya</a:t>
            </a:r>
            <a:r>
              <a:rPr lang="en-US" sz="1200" dirty="0" smtClean="0"/>
              <a:t> </a:t>
            </a:r>
            <a:r>
              <a:rPr lang="en-US" sz="1200" dirty="0" err="1" smtClean="0"/>
              <a:t>Kurahashi</a:t>
            </a:r>
            <a:r>
              <a:rPr lang="en-US" sz="1200" dirty="0" smtClean="0"/>
              <a:t>, </a:t>
            </a:r>
            <a:r>
              <a:rPr lang="en-US" sz="1200" dirty="0" err="1" smtClean="0"/>
              <a:t>Yuiko</a:t>
            </a:r>
            <a:r>
              <a:rPr lang="en-US" sz="1200" dirty="0" smtClean="0"/>
              <a:t> </a:t>
            </a:r>
            <a:r>
              <a:rPr lang="en-US" sz="1200" dirty="0"/>
              <a:t>Ota, Ken Satoh, and </a:t>
            </a:r>
            <a:r>
              <a:rPr lang="en-US" sz="1200" dirty="0" err="1"/>
              <a:t>DaisukeBekki</a:t>
            </a:r>
            <a:r>
              <a:rPr lang="en-US" sz="1200" dirty="0"/>
              <a:t> (Eds.). Springer International Publishing, </a:t>
            </a:r>
            <a:r>
              <a:rPr lang="en-US" sz="1200" dirty="0" smtClean="0"/>
              <a:t>233–	248</a:t>
            </a:r>
          </a:p>
          <a:p>
            <a:pPr marL="0" indent="0">
              <a:buNone/>
            </a:pPr>
            <a:r>
              <a:rPr lang="en-US" sz="1200" dirty="0" smtClean="0"/>
              <a:t>[9]	Monica </a:t>
            </a:r>
            <a:r>
              <a:rPr lang="en-US" sz="1200" dirty="0" err="1" smtClean="0"/>
              <a:t>Palmirani</a:t>
            </a:r>
            <a:r>
              <a:rPr lang="en-US" sz="1200" dirty="0" smtClean="0"/>
              <a:t>, Michele </a:t>
            </a:r>
            <a:r>
              <a:rPr lang="en-US" sz="1200" dirty="0" err="1" smtClean="0"/>
              <a:t>Martoni</a:t>
            </a:r>
            <a:r>
              <a:rPr lang="en-US" sz="1200" dirty="0" smtClean="0"/>
              <a:t>, Arianna Rossi, Cesare </a:t>
            </a:r>
            <a:r>
              <a:rPr lang="en-US" sz="1200" dirty="0" err="1" smtClean="0"/>
              <a:t>Bartolini</a:t>
            </a:r>
            <a:r>
              <a:rPr lang="en-US" sz="1200" dirty="0" smtClean="0"/>
              <a:t>, and </a:t>
            </a:r>
            <a:r>
              <a:rPr lang="en-US" sz="1200" dirty="0" err="1" smtClean="0"/>
              <a:t>LivioRobaldo</a:t>
            </a:r>
            <a:r>
              <a:rPr lang="en-US" sz="1200" dirty="0" smtClean="0"/>
              <a:t>. 2018.PrOnto: Privacy Ontology for Legal Reasoning: 7th 	International Con-</a:t>
            </a:r>
            <a:r>
              <a:rPr lang="en-US" sz="1200" dirty="0" err="1" smtClean="0"/>
              <a:t>ference</a:t>
            </a:r>
            <a:r>
              <a:rPr lang="en-US" sz="1200" dirty="0" smtClean="0"/>
              <a:t>, EGOVIS 2018, Regensburg, Germany, September 3-5, 2018, Proceedings.139–152.</a:t>
            </a:r>
          </a:p>
          <a:p>
            <a:pPr marL="0" indent="0">
              <a:buNone/>
            </a:pPr>
            <a:r>
              <a:rPr lang="en-US" sz="1200" dirty="0" smtClean="0"/>
              <a:t> 	</a:t>
            </a:r>
            <a:r>
              <a:rPr lang="en-US" sz="1200" dirty="0" smtClean="0">
                <a:hlinkClick r:id="rId5"/>
              </a:rPr>
              <a:t>https://doi.org/10.1007/978-3-319-98349-</a:t>
            </a:r>
            <a:r>
              <a:rPr lang="en-US" sz="1200" dirty="0" smtClean="0"/>
              <a:t>3_11</a:t>
            </a:r>
            <a:endParaRPr lang="en-ZA" sz="1200" dirty="0" smtClean="0"/>
          </a:p>
        </p:txBody>
      </p:sp>
    </p:spTree>
    <p:extLst>
      <p:ext uri="{BB962C8B-B14F-4D97-AF65-F5344CB8AC3E}">
        <p14:creationId xmlns:p14="http://schemas.microsoft.com/office/powerpoint/2010/main" val="36008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>
                <a:solidFill>
                  <a:prstClr val="black"/>
                </a:solidFill>
              </a:rPr>
              <a:t>Thank You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5523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714" y="689343"/>
            <a:ext cx="10264667" cy="452061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pPr marL="0" indent="0">
              <a:buNone/>
            </a:pPr>
            <a:r>
              <a:rPr lang="en-US" sz="4000" b="1" dirty="0" smtClean="0"/>
              <a:t>Overview</a:t>
            </a:r>
            <a:endParaRPr lang="en-US" sz="4000" b="1" dirty="0"/>
          </a:p>
          <a:p>
            <a:pPr lvl="1"/>
            <a:r>
              <a:rPr lang="en-US" sz="2800" dirty="0" smtClean="0"/>
              <a:t>Project Overview</a:t>
            </a:r>
            <a:endParaRPr lang="en-ZA" sz="2800" dirty="0" smtClean="0"/>
          </a:p>
          <a:p>
            <a:pPr lvl="1"/>
            <a:r>
              <a:rPr lang="en-US" sz="2800" dirty="0"/>
              <a:t>Related </a:t>
            </a:r>
            <a:r>
              <a:rPr lang="en-US" sz="2800" dirty="0" smtClean="0"/>
              <a:t>Work</a:t>
            </a:r>
          </a:p>
          <a:p>
            <a:pPr lvl="1"/>
            <a:r>
              <a:rPr lang="en-US" sz="2800" dirty="0" smtClean="0"/>
              <a:t>Implementation</a:t>
            </a:r>
          </a:p>
          <a:p>
            <a:pPr lvl="1"/>
            <a:r>
              <a:rPr lang="en-US" sz="2800" dirty="0" smtClean="0"/>
              <a:t>Evaluation</a:t>
            </a:r>
            <a:endParaRPr lang="en-ZA" sz="2800" dirty="0" smtClean="0"/>
          </a:p>
          <a:p>
            <a:pPr lvl="1"/>
            <a:r>
              <a:rPr lang="en-US" sz="2800" dirty="0" smtClean="0"/>
              <a:t>Prototype Demo</a:t>
            </a:r>
          </a:p>
          <a:p>
            <a:pPr lvl="1"/>
            <a:r>
              <a:rPr lang="en-US" sz="2800" dirty="0" smtClean="0"/>
              <a:t>Questions</a:t>
            </a:r>
            <a:endParaRPr lang="en-ZA" sz="2800" dirty="0" smtClean="0"/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6574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288" y="90376"/>
            <a:ext cx="10018713" cy="1752599"/>
          </a:xfrm>
        </p:spPr>
        <p:txBody>
          <a:bodyPr/>
          <a:lstStyle/>
          <a:p>
            <a:r>
              <a:rPr lang="en-US" b="1" dirty="0" smtClean="0"/>
              <a:t>Project Overview</a:t>
            </a:r>
            <a:endParaRPr lang="en-ZA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142751"/>
              </p:ext>
            </p:extLst>
          </p:nvPr>
        </p:nvGraphicFramePr>
        <p:xfrm>
          <a:off x="1633616" y="1434326"/>
          <a:ext cx="10018712" cy="348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156" y="5001222"/>
            <a:ext cx="4085336" cy="164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73" y="5245505"/>
            <a:ext cx="3267075" cy="1400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479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Overview</a:t>
            </a:r>
            <a:endParaRPr lang="en-ZA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722873"/>
              </p:ext>
            </p:extLst>
          </p:nvPr>
        </p:nvGraphicFramePr>
        <p:xfrm>
          <a:off x="1484313" y="2174789"/>
          <a:ext cx="10018712" cy="361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9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an Ontology?</a:t>
            </a:r>
            <a:endParaRPr lang="en-ZA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787762"/>
              </p:ext>
            </p:extLst>
          </p:nvPr>
        </p:nvGraphicFramePr>
        <p:xfrm>
          <a:off x="1484313" y="2059459"/>
          <a:ext cx="10018712" cy="373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9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621" y="181439"/>
            <a:ext cx="10018713" cy="1752599"/>
          </a:xfrm>
        </p:spPr>
        <p:txBody>
          <a:bodyPr/>
          <a:lstStyle/>
          <a:p>
            <a:r>
              <a:rPr lang="en-US" b="1" dirty="0" smtClean="0"/>
              <a:t>Successful Ontology Implementations</a:t>
            </a:r>
            <a:endParaRPr lang="en-ZA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896083"/>
              </p:ext>
            </p:extLst>
          </p:nvPr>
        </p:nvGraphicFramePr>
        <p:xfrm>
          <a:off x="1538777" y="1711505"/>
          <a:ext cx="10018712" cy="361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484312" y="3986596"/>
            <a:ext cx="10018712" cy="743797"/>
            <a:chOff x="0" y="113734"/>
            <a:chExt cx="10018712" cy="743797"/>
          </a:xfrm>
        </p:grpSpPr>
        <p:sp>
          <p:nvSpPr>
            <p:cNvPr id="6" name="Rounded Rectangle 5"/>
            <p:cNvSpPr/>
            <p:nvPr/>
          </p:nvSpPr>
          <p:spPr>
            <a:xfrm>
              <a:off x="0" y="113734"/>
              <a:ext cx="10018712" cy="74379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6309" y="150043"/>
              <a:ext cx="9946094" cy="671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0" kern="1200" dirty="0" smtClean="0"/>
                <a:t>Protein Ontology (PO)</a:t>
              </a:r>
              <a:endParaRPr lang="en-ZA" sz="3100" b="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84312" y="5038322"/>
            <a:ext cx="10018712" cy="1265682"/>
            <a:chOff x="0" y="834784"/>
            <a:chExt cx="10018712" cy="1265682"/>
          </a:xfrm>
        </p:grpSpPr>
        <p:sp>
          <p:nvSpPr>
            <p:cNvPr id="11" name="Rectangle 10"/>
            <p:cNvSpPr/>
            <p:nvPr/>
          </p:nvSpPr>
          <p:spPr>
            <a:xfrm>
              <a:off x="0" y="1024066"/>
              <a:ext cx="10018712" cy="10764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0" y="834784"/>
              <a:ext cx="10018712" cy="1076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8094" tIns="27940" rIns="156464" bIns="27940" numCol="1" spcCol="1270" anchor="t" anchorCtr="0">
              <a:noAutofit/>
            </a:bodyPr>
            <a:lstStyle/>
            <a:p>
              <a:pPr marL="228600" lvl="1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Tx/>
                <a:buChar char="••"/>
              </a:pPr>
              <a:r>
                <a:rPr lang="en-US" sz="2200" dirty="0"/>
                <a:t>Efficiently represent the protein annotation </a:t>
              </a:r>
              <a:r>
                <a:rPr lang="en-US" sz="2200" dirty="0" smtClean="0"/>
                <a:t>framework</a:t>
              </a:r>
              <a:r>
                <a:rPr lang="en-ZA" sz="2200" dirty="0" smtClean="0"/>
                <a:t>.</a:t>
              </a:r>
              <a:endParaRPr lang="en-ZA" sz="2200" kern="1200" dirty="0"/>
            </a:p>
            <a:p>
              <a:pPr marL="228600" lvl="1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Tx/>
                <a:buChar char="••"/>
              </a:pPr>
              <a:r>
                <a:rPr lang="en-ZA" sz="2200" dirty="0"/>
                <a:t>Integrates existing data representations  into a standardized protein data specification for the bio-informatics community </a:t>
              </a:r>
              <a:r>
                <a:rPr lang="en-ZA" sz="1200" dirty="0"/>
                <a:t>[7</a:t>
              </a:r>
              <a:r>
                <a:rPr lang="en-ZA" sz="1200" dirty="0" smtClean="0"/>
                <a:t>]</a:t>
              </a:r>
              <a:r>
                <a:rPr lang="en-ZA" sz="2200" dirty="0" smtClean="0"/>
                <a:t>.</a:t>
              </a:r>
              <a:endParaRPr lang="en-ZA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213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016" y="335371"/>
            <a:ext cx="10018713" cy="1752599"/>
          </a:xfrm>
        </p:spPr>
        <p:txBody>
          <a:bodyPr/>
          <a:lstStyle/>
          <a:p>
            <a:r>
              <a:rPr lang="en-US" b="1" dirty="0" smtClean="0"/>
              <a:t>Related Work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080602"/>
              </p:ext>
            </p:extLst>
          </p:nvPr>
        </p:nvGraphicFramePr>
        <p:xfrm>
          <a:off x="1484313" y="1614616"/>
          <a:ext cx="10018712" cy="417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358" y="4735679"/>
            <a:ext cx="3174372" cy="1913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363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016" y="335371"/>
            <a:ext cx="10018713" cy="1752599"/>
          </a:xfrm>
        </p:spPr>
        <p:txBody>
          <a:bodyPr/>
          <a:lstStyle/>
          <a:p>
            <a:r>
              <a:rPr lang="en-US" b="1" dirty="0" smtClean="0"/>
              <a:t>Methodology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367078"/>
              </p:ext>
            </p:extLst>
          </p:nvPr>
        </p:nvGraphicFramePr>
        <p:xfrm>
          <a:off x="1484313" y="1878227"/>
          <a:ext cx="10018712" cy="3912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Scope</a:t>
            </a:r>
            <a:endParaRPr lang="en-ZA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14229"/>
              </p:ext>
            </p:extLst>
          </p:nvPr>
        </p:nvGraphicFramePr>
        <p:xfrm>
          <a:off x="1725232" y="1998995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1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10634</TotalTime>
  <Words>766</Words>
  <Application>Microsoft Office PowerPoint</Application>
  <PresentationFormat>Widescreen</PresentationFormat>
  <Paragraphs>163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Parallax</vt:lpstr>
      <vt:lpstr>A Semantic Tool for the Protection of Personal Information Act</vt:lpstr>
      <vt:lpstr>PowerPoint Presentation</vt:lpstr>
      <vt:lpstr>Project Overview</vt:lpstr>
      <vt:lpstr>Project Overview</vt:lpstr>
      <vt:lpstr>Why an Ontology?</vt:lpstr>
      <vt:lpstr>Successful Ontology Implementations</vt:lpstr>
      <vt:lpstr>Related Work</vt:lpstr>
      <vt:lpstr>Methodology</vt:lpstr>
      <vt:lpstr>Scope</vt:lpstr>
      <vt:lpstr>Development Tools</vt:lpstr>
      <vt:lpstr>Implementation</vt:lpstr>
      <vt:lpstr>Implementation</vt:lpstr>
      <vt:lpstr>Evaluation</vt:lpstr>
      <vt:lpstr>PowerPoint Presentation</vt:lpstr>
      <vt:lpstr>PowerPoint Presentation</vt:lpstr>
      <vt:lpstr>PowerPoint Presentation</vt:lpstr>
      <vt:lpstr>References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Ontology on the imminent POPI Act</dc:title>
  <dc:creator>Yahlieel Jafta</dc:creator>
  <cp:lastModifiedBy>Yahlieel Jafta</cp:lastModifiedBy>
  <cp:revision>218</cp:revision>
  <dcterms:created xsi:type="dcterms:W3CDTF">2019-04-02T19:16:28Z</dcterms:created>
  <dcterms:modified xsi:type="dcterms:W3CDTF">2019-11-18T03:29:50Z</dcterms:modified>
</cp:coreProperties>
</file>